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906000" cy="6858000" type="A4"/>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7" roundtripDataSignature="AMtx7mheTEObUzp96DNJvzcHNKxtpn6WA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280" autoAdjust="0"/>
  </p:normalViewPr>
  <p:slideViewPr>
    <p:cSldViewPr snapToGrid="0">
      <p:cViewPr varScale="1">
        <p:scale>
          <a:sx n="68" d="100"/>
          <a:sy n="68" d="100"/>
        </p:scale>
        <p:origin x="1284" y="72"/>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customschemas.google.com/relationships/presentationmetadata" Target="metadata"/><Relationship Id="rId2" Type="http://schemas.openxmlformats.org/officeDocument/2006/relationships/slide" Target="slides/slide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6400" cy="4968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49688" y="0"/>
            <a:ext cx="2946400" cy="4968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979488" y="1241425"/>
            <a:ext cx="483870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450" y="4776788"/>
            <a:ext cx="5438775" cy="3908425"/>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9429750"/>
            <a:ext cx="2946400" cy="496888"/>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49688" y="9429750"/>
            <a:ext cx="2946400" cy="496888"/>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ja-JP"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1:notes"/>
          <p:cNvSpPr>
            <a:spLocks noGrp="1" noRot="1" noChangeAspect="1"/>
          </p:cNvSpPr>
          <p:nvPr>
            <p:ph type="sldImg" idx="2"/>
          </p:nvPr>
        </p:nvSpPr>
        <p:spPr>
          <a:xfrm>
            <a:off x="979488" y="1241425"/>
            <a:ext cx="483870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5" name="Google Shape;145;p1:notes"/>
          <p:cNvSpPr txBox="1">
            <a:spLocks noGrp="1"/>
          </p:cNvSpPr>
          <p:nvPr>
            <p:ph type="body" idx="1"/>
          </p:nvPr>
        </p:nvSpPr>
        <p:spPr>
          <a:xfrm>
            <a:off x="679450" y="4776788"/>
            <a:ext cx="5438775" cy="39084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ja-JP"/>
              <a:t>それでは管理者研修を始めていきたいと思います。</a:t>
            </a:r>
            <a:endParaRPr/>
          </a:p>
          <a:p>
            <a:pPr marL="0" lvl="0" indent="0" algn="l" rtl="0">
              <a:spcBef>
                <a:spcPts val="0"/>
              </a:spcBef>
              <a:spcAft>
                <a:spcPts val="0"/>
              </a:spcAft>
              <a:buNone/>
            </a:pPr>
            <a:r>
              <a:rPr lang="ja-JP"/>
              <a:t>本日は「タイムマネジメント 研修」ということで、限られた時間を有効に使っていくことで仕事を効率化し、</a:t>
            </a:r>
            <a:endParaRPr/>
          </a:p>
          <a:p>
            <a:pPr marL="0" lvl="0" indent="0" algn="l" rtl="0">
              <a:spcBef>
                <a:spcPts val="0"/>
              </a:spcBef>
              <a:spcAft>
                <a:spcPts val="0"/>
              </a:spcAft>
              <a:buNone/>
            </a:pPr>
            <a:r>
              <a:rPr lang="ja-JP"/>
              <a:t>やり忘れを防止したり、残業を減らすことで「早く帰れる」そして「会社からの評価も上がる」という、誰にとっても損のない研修となっています。</a:t>
            </a:r>
            <a:endParaRPr/>
          </a:p>
        </p:txBody>
      </p:sp>
      <p:sp>
        <p:nvSpPr>
          <p:cNvPr id="146" name="Google Shape;146;p1:notes"/>
          <p:cNvSpPr txBox="1">
            <a:spLocks noGrp="1"/>
          </p:cNvSpPr>
          <p:nvPr>
            <p:ph type="sldNum" idx="12"/>
          </p:nvPr>
        </p:nvSpPr>
        <p:spPr>
          <a:xfrm>
            <a:off x="3849688" y="9429750"/>
            <a:ext cx="2946400" cy="49688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ja-JP"/>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Google Shape;254;p10:notes"/>
          <p:cNvSpPr>
            <a:spLocks noGrp="1" noRot="1" noChangeAspect="1"/>
          </p:cNvSpPr>
          <p:nvPr>
            <p:ph type="sldImg" idx="2"/>
          </p:nvPr>
        </p:nvSpPr>
        <p:spPr>
          <a:xfrm>
            <a:off x="979488" y="1241425"/>
            <a:ext cx="483870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5" name="Google Shape;255;p10:notes"/>
          <p:cNvSpPr txBox="1">
            <a:spLocks noGrp="1"/>
          </p:cNvSpPr>
          <p:nvPr>
            <p:ph type="body" idx="1"/>
          </p:nvPr>
        </p:nvSpPr>
        <p:spPr>
          <a:xfrm>
            <a:off x="679450" y="4776788"/>
            <a:ext cx="5438775" cy="39084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56" name="Google Shape;256;p10:notes"/>
          <p:cNvSpPr txBox="1">
            <a:spLocks noGrp="1"/>
          </p:cNvSpPr>
          <p:nvPr>
            <p:ph type="sldNum" idx="12"/>
          </p:nvPr>
        </p:nvSpPr>
        <p:spPr>
          <a:xfrm>
            <a:off x="3849688" y="9429750"/>
            <a:ext cx="2946400" cy="49688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ja-JP"/>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Google Shape;267;p11:notes"/>
          <p:cNvSpPr>
            <a:spLocks noGrp="1" noRot="1" noChangeAspect="1"/>
          </p:cNvSpPr>
          <p:nvPr>
            <p:ph type="sldImg" idx="2"/>
          </p:nvPr>
        </p:nvSpPr>
        <p:spPr>
          <a:xfrm>
            <a:off x="979488" y="1241425"/>
            <a:ext cx="483870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68" name="Google Shape;268;p11:notes"/>
          <p:cNvSpPr txBox="1">
            <a:spLocks noGrp="1"/>
          </p:cNvSpPr>
          <p:nvPr>
            <p:ph type="body" idx="1"/>
          </p:nvPr>
        </p:nvSpPr>
        <p:spPr>
          <a:xfrm>
            <a:off x="679450" y="4776788"/>
            <a:ext cx="5438775" cy="39084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9" name="Google Shape;269;p11:notes"/>
          <p:cNvSpPr txBox="1">
            <a:spLocks noGrp="1"/>
          </p:cNvSpPr>
          <p:nvPr>
            <p:ph type="sldNum" idx="12"/>
          </p:nvPr>
        </p:nvSpPr>
        <p:spPr>
          <a:xfrm>
            <a:off x="3849688" y="9429750"/>
            <a:ext cx="2946400" cy="49688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ja-JP"/>
              <a:t>11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2:notes"/>
          <p:cNvSpPr>
            <a:spLocks noGrp="1" noRot="1" noChangeAspect="1"/>
          </p:cNvSpPr>
          <p:nvPr>
            <p:ph type="sldImg" idx="2"/>
          </p:nvPr>
        </p:nvSpPr>
        <p:spPr>
          <a:xfrm>
            <a:off x="979488" y="1241425"/>
            <a:ext cx="483870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4" name="Google Shape;164;p2:notes"/>
          <p:cNvSpPr txBox="1">
            <a:spLocks noGrp="1"/>
          </p:cNvSpPr>
          <p:nvPr>
            <p:ph type="body" idx="1"/>
          </p:nvPr>
        </p:nvSpPr>
        <p:spPr>
          <a:xfrm>
            <a:off x="679450" y="4776788"/>
            <a:ext cx="5438775" cy="39084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ja-JP"/>
              <a:t>皆さんは、今いくつ仕事を抱えていますか？</a:t>
            </a:r>
            <a:endParaRPr/>
          </a:p>
          <a:p>
            <a:pPr marL="0" lvl="0" indent="0" algn="l" rtl="0">
              <a:spcBef>
                <a:spcPts val="0"/>
              </a:spcBef>
              <a:spcAft>
                <a:spcPts val="0"/>
              </a:spcAft>
              <a:buNone/>
            </a:pPr>
            <a:r>
              <a:rPr lang="ja-JP"/>
              <a:t>管理者クラスともなれば自分がやる仕事だけでも複数抱えている事でしょうし、月末ともなれば尚更ですよね。</a:t>
            </a:r>
            <a:endParaRPr/>
          </a:p>
          <a:p>
            <a:pPr marL="0" lvl="0" indent="0" algn="l" rtl="0">
              <a:spcBef>
                <a:spcPts val="0"/>
              </a:spcBef>
              <a:spcAft>
                <a:spcPts val="0"/>
              </a:spcAft>
              <a:buNone/>
            </a:pPr>
            <a:r>
              <a:rPr lang="ja-JP"/>
              <a:t>そんな中、このように感じたことはありませんか？</a:t>
            </a:r>
            <a:endParaRPr/>
          </a:p>
          <a:p>
            <a:pPr marL="0" lvl="0" indent="0" algn="l" rtl="0">
              <a:spcBef>
                <a:spcPts val="0"/>
              </a:spcBef>
              <a:spcAft>
                <a:spcPts val="0"/>
              </a:spcAft>
              <a:buNone/>
            </a:pPr>
            <a:r>
              <a:rPr lang="ja-JP"/>
              <a:t>　　→1⃣アニメーション</a:t>
            </a:r>
            <a:endParaRPr/>
          </a:p>
          <a:p>
            <a:pPr marL="0" lvl="0" indent="0" algn="l" rtl="0">
              <a:spcBef>
                <a:spcPts val="0"/>
              </a:spcBef>
              <a:spcAft>
                <a:spcPts val="0"/>
              </a:spcAft>
              <a:buNone/>
            </a:pPr>
            <a:r>
              <a:rPr lang="ja-JP"/>
              <a:t>　・他の人と比べて自分は仕事が遅いと感じる</a:t>
            </a:r>
            <a:endParaRPr/>
          </a:p>
          <a:p>
            <a:pPr marL="0" lvl="0" indent="0" algn="l" rtl="0">
              <a:spcBef>
                <a:spcPts val="0"/>
              </a:spcBef>
              <a:spcAft>
                <a:spcPts val="0"/>
              </a:spcAft>
              <a:buNone/>
            </a:pPr>
            <a:endParaRPr/>
          </a:p>
          <a:p>
            <a:pPr marL="0" marR="0" lvl="0" indent="0" algn="l" rtl="0">
              <a:lnSpc>
                <a:spcPct val="100000"/>
              </a:lnSpc>
              <a:spcBef>
                <a:spcPts val="0"/>
              </a:spcBef>
              <a:spcAft>
                <a:spcPts val="0"/>
              </a:spcAft>
              <a:buClr>
                <a:schemeClr val="dk1"/>
              </a:buClr>
              <a:buSzPts val="1200"/>
              <a:buFont typeface="Arial"/>
              <a:buNone/>
            </a:pPr>
            <a:r>
              <a:rPr lang="ja-JP"/>
              <a:t>　　→2⃣アニメーション</a:t>
            </a:r>
            <a:endParaRPr/>
          </a:p>
          <a:p>
            <a:pPr marL="0" lvl="0" indent="0" algn="l" rtl="0">
              <a:spcBef>
                <a:spcPts val="0"/>
              </a:spcBef>
              <a:spcAft>
                <a:spcPts val="0"/>
              </a:spcAft>
              <a:buNone/>
            </a:pPr>
            <a:r>
              <a:rPr lang="ja-JP"/>
              <a:t>　・後回しにしていた細かな仕事を忘れてしまった</a:t>
            </a:r>
            <a:endParaRPr/>
          </a:p>
          <a:p>
            <a:pPr marL="0" lvl="0" indent="0" algn="l" rtl="0">
              <a:spcBef>
                <a:spcPts val="0"/>
              </a:spcBef>
              <a:spcAft>
                <a:spcPts val="0"/>
              </a:spcAft>
              <a:buNone/>
            </a:pPr>
            <a:endParaRPr/>
          </a:p>
          <a:p>
            <a:pPr marL="0" marR="0" lvl="0" indent="0" algn="l" rtl="0">
              <a:lnSpc>
                <a:spcPct val="100000"/>
              </a:lnSpc>
              <a:spcBef>
                <a:spcPts val="0"/>
              </a:spcBef>
              <a:spcAft>
                <a:spcPts val="0"/>
              </a:spcAft>
              <a:buClr>
                <a:schemeClr val="dk1"/>
              </a:buClr>
              <a:buSzPts val="1200"/>
              <a:buFont typeface="Arial"/>
              <a:buNone/>
            </a:pPr>
            <a:r>
              <a:rPr lang="ja-JP"/>
              <a:t>　　→3⃣アニメーション</a:t>
            </a:r>
            <a:endParaRPr/>
          </a:p>
          <a:p>
            <a:pPr marL="0" lvl="0" indent="0" algn="l" rtl="0">
              <a:spcBef>
                <a:spcPts val="0"/>
              </a:spcBef>
              <a:spcAft>
                <a:spcPts val="0"/>
              </a:spcAft>
              <a:buNone/>
            </a:pPr>
            <a:r>
              <a:rPr lang="ja-JP"/>
              <a:t>　・やることが多く何から手を付けていいか分からない</a:t>
            </a:r>
            <a:endParaRPr/>
          </a:p>
          <a:p>
            <a:pPr marL="0" lvl="0" indent="0" algn="l" rtl="0">
              <a:spcBef>
                <a:spcPts val="0"/>
              </a:spcBef>
              <a:spcAft>
                <a:spcPts val="0"/>
              </a:spcAft>
              <a:buNone/>
            </a:pPr>
            <a:endParaRPr/>
          </a:p>
          <a:p>
            <a:pPr marL="0" marR="0" lvl="0" indent="0" algn="l" rtl="0">
              <a:lnSpc>
                <a:spcPct val="100000"/>
              </a:lnSpc>
              <a:spcBef>
                <a:spcPts val="0"/>
              </a:spcBef>
              <a:spcAft>
                <a:spcPts val="0"/>
              </a:spcAft>
              <a:buClr>
                <a:schemeClr val="dk1"/>
              </a:buClr>
              <a:buSzPts val="1200"/>
              <a:buFont typeface="Arial"/>
              <a:buNone/>
            </a:pPr>
            <a:r>
              <a:rPr lang="ja-JP"/>
              <a:t>　　→4⃣アニメーション</a:t>
            </a:r>
            <a:endParaRPr/>
          </a:p>
          <a:p>
            <a:pPr marL="0" lvl="0" indent="0" algn="l" rtl="0">
              <a:spcBef>
                <a:spcPts val="0"/>
              </a:spcBef>
              <a:spcAft>
                <a:spcPts val="0"/>
              </a:spcAft>
              <a:buNone/>
            </a:pPr>
            <a:r>
              <a:rPr lang="ja-JP"/>
              <a:t>　・部下や同僚に対して効率良く仕事をするように伝えたいが</a:t>
            </a:r>
            <a:endParaRPr/>
          </a:p>
          <a:p>
            <a:pPr marL="0" lvl="0" indent="0" algn="l" rtl="0">
              <a:spcBef>
                <a:spcPts val="0"/>
              </a:spcBef>
              <a:spcAft>
                <a:spcPts val="0"/>
              </a:spcAft>
              <a:buNone/>
            </a:pPr>
            <a:r>
              <a:rPr lang="ja-JP"/>
              <a:t>　 具体的にどう伝えればいいのか分からない。</a:t>
            </a: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r>
              <a:rPr lang="ja-JP"/>
              <a:t>原因は何でしょうか？</a:t>
            </a:r>
            <a:endParaRPr/>
          </a:p>
          <a:p>
            <a:pPr marL="0" lvl="0" indent="0" algn="l" rtl="0">
              <a:spcBef>
                <a:spcPts val="0"/>
              </a:spcBef>
              <a:spcAft>
                <a:spcPts val="0"/>
              </a:spcAft>
              <a:buNone/>
            </a:pPr>
            <a:r>
              <a:rPr lang="ja-JP"/>
              <a:t>ここのタイトルにもあるように、仕事に対して優先順位を意識出来ているでしょうか？</a:t>
            </a:r>
            <a:endParaRPr/>
          </a:p>
          <a:p>
            <a:pPr marL="0" lvl="0" indent="0" algn="l" rtl="0">
              <a:spcBef>
                <a:spcPts val="0"/>
              </a:spcBef>
              <a:spcAft>
                <a:spcPts val="0"/>
              </a:spcAft>
              <a:buNone/>
            </a:pPr>
            <a:r>
              <a:rPr lang="ja-JP"/>
              <a:t>そんな事考えたことがなかった人も、意識していたけど出来てなかった人も、一緒に学んでいきましょう。</a:t>
            </a:r>
            <a:endParaRPr/>
          </a:p>
        </p:txBody>
      </p:sp>
      <p:sp>
        <p:nvSpPr>
          <p:cNvPr id="165" name="Google Shape;165;p2:notes"/>
          <p:cNvSpPr txBox="1">
            <a:spLocks noGrp="1"/>
          </p:cNvSpPr>
          <p:nvPr>
            <p:ph type="sldNum" idx="12"/>
          </p:nvPr>
        </p:nvSpPr>
        <p:spPr>
          <a:xfrm>
            <a:off x="3849688" y="9429750"/>
            <a:ext cx="2946400" cy="49688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ja-JP"/>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3:notes"/>
          <p:cNvSpPr>
            <a:spLocks noGrp="1" noRot="1" noChangeAspect="1"/>
          </p:cNvSpPr>
          <p:nvPr>
            <p:ph type="sldImg" idx="2"/>
          </p:nvPr>
        </p:nvSpPr>
        <p:spPr>
          <a:xfrm>
            <a:off x="979488" y="1241425"/>
            <a:ext cx="483870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2" name="Google Shape;172;p3:notes"/>
          <p:cNvSpPr txBox="1">
            <a:spLocks noGrp="1"/>
          </p:cNvSpPr>
          <p:nvPr>
            <p:ph type="body" idx="1"/>
          </p:nvPr>
        </p:nvSpPr>
        <p:spPr>
          <a:xfrm>
            <a:off x="679450" y="4776788"/>
            <a:ext cx="5438775" cy="39084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ja-JP"/>
              <a:t>仕事は大きく４つに分けることが出来ます。</a:t>
            </a:r>
            <a:endParaRPr/>
          </a:p>
          <a:p>
            <a:pPr marL="0" lvl="0" indent="0" algn="l" rtl="0">
              <a:spcBef>
                <a:spcPts val="0"/>
              </a:spcBef>
              <a:spcAft>
                <a:spcPts val="0"/>
              </a:spcAft>
              <a:buNone/>
            </a:pPr>
            <a:r>
              <a:rPr lang="ja-JP"/>
              <a:t>これを</a:t>
            </a:r>
            <a:endParaRPr/>
          </a:p>
          <a:p>
            <a:pPr marL="0" marR="0" lvl="0" indent="0" algn="l" rtl="0">
              <a:lnSpc>
                <a:spcPct val="100000"/>
              </a:lnSpc>
              <a:spcBef>
                <a:spcPts val="0"/>
              </a:spcBef>
              <a:spcAft>
                <a:spcPts val="0"/>
              </a:spcAft>
              <a:buClr>
                <a:schemeClr val="dk1"/>
              </a:buClr>
              <a:buSzPts val="1200"/>
              <a:buFont typeface="Arial"/>
              <a:buNone/>
            </a:pPr>
            <a:r>
              <a:rPr lang="ja-JP"/>
              <a:t>　→1⃣アニメーション「</a:t>
            </a:r>
            <a:r>
              <a:rPr lang="ja-JP" b="1"/>
              <a:t>重要度と緊急度のマトリクス</a:t>
            </a:r>
            <a:r>
              <a:rPr lang="ja-JP"/>
              <a:t>」　と言います。</a:t>
            </a:r>
            <a:endParaRPr/>
          </a:p>
          <a:p>
            <a:pPr marL="0" lvl="0" indent="0" algn="l" rtl="0">
              <a:spcBef>
                <a:spcPts val="0"/>
              </a:spcBef>
              <a:spcAft>
                <a:spcPts val="0"/>
              </a:spcAft>
              <a:buNone/>
            </a:pPr>
            <a:endParaRPr/>
          </a:p>
          <a:p>
            <a:pPr marL="0" lvl="0" indent="0" algn="l" rtl="0">
              <a:spcBef>
                <a:spcPts val="0"/>
              </a:spcBef>
              <a:spcAft>
                <a:spcPts val="0"/>
              </a:spcAft>
              <a:buNone/>
            </a:pPr>
            <a:r>
              <a:rPr lang="ja-JP"/>
              <a:t>そして、</a:t>
            </a:r>
            <a:r>
              <a:rPr lang="ja-JP" b="1"/>
              <a:t>重要度が高く緊急度も高い仕事</a:t>
            </a:r>
            <a:r>
              <a:rPr lang="ja-JP" b="0"/>
              <a:t>を</a:t>
            </a:r>
            <a:r>
              <a:rPr lang="ja-JP"/>
              <a:t>第一象限(しょうげん)と言います。</a:t>
            </a:r>
            <a:endParaRPr/>
          </a:p>
          <a:p>
            <a:pPr marL="0" lvl="0" indent="0" algn="l" rtl="0">
              <a:spcBef>
                <a:spcPts val="0"/>
              </a:spcBef>
              <a:spcAft>
                <a:spcPts val="0"/>
              </a:spcAft>
              <a:buNone/>
            </a:pPr>
            <a:r>
              <a:rPr lang="ja-JP"/>
              <a:t>　→2⃣アニメーション</a:t>
            </a:r>
            <a:endParaRPr/>
          </a:p>
          <a:p>
            <a:pPr marL="0" lvl="0" indent="0" algn="l" rtl="0">
              <a:spcBef>
                <a:spcPts val="0"/>
              </a:spcBef>
              <a:spcAft>
                <a:spcPts val="0"/>
              </a:spcAft>
              <a:buNone/>
            </a:pPr>
            <a:r>
              <a:rPr lang="ja-JP"/>
              <a:t>　例えば、本日の見学者対応、本日おこなう研修の準備、クレーム対応など</a:t>
            </a:r>
            <a:endParaRPr/>
          </a:p>
          <a:p>
            <a:pPr marL="0" lvl="0" indent="0" algn="l" rtl="0">
              <a:spcBef>
                <a:spcPts val="0"/>
              </a:spcBef>
              <a:spcAft>
                <a:spcPts val="0"/>
              </a:spcAft>
              <a:buNone/>
            </a:pPr>
            <a:endParaRPr/>
          </a:p>
          <a:p>
            <a:pPr marL="0" marR="0" lvl="0" indent="0" algn="l" rtl="0">
              <a:lnSpc>
                <a:spcPct val="100000"/>
              </a:lnSpc>
              <a:spcBef>
                <a:spcPts val="0"/>
              </a:spcBef>
              <a:spcAft>
                <a:spcPts val="0"/>
              </a:spcAft>
              <a:buClr>
                <a:schemeClr val="dk1"/>
              </a:buClr>
              <a:buSzPts val="1200"/>
              <a:buFont typeface="Arial"/>
              <a:buNone/>
            </a:pPr>
            <a:r>
              <a:rPr lang="ja-JP"/>
              <a:t>次に、</a:t>
            </a:r>
            <a:r>
              <a:rPr lang="ja-JP" b="1"/>
              <a:t>重要度が高く緊急度の低い仕事</a:t>
            </a:r>
            <a:r>
              <a:rPr lang="ja-JP" b="0"/>
              <a:t>を第二象限</a:t>
            </a:r>
            <a:r>
              <a:rPr lang="ja-JP"/>
              <a:t>(しょうげん)と言います。</a:t>
            </a:r>
            <a:endParaRPr/>
          </a:p>
          <a:p>
            <a:pPr marL="0" marR="0" lvl="0" indent="0" algn="l" rtl="0">
              <a:lnSpc>
                <a:spcPct val="100000"/>
              </a:lnSpc>
              <a:spcBef>
                <a:spcPts val="0"/>
              </a:spcBef>
              <a:spcAft>
                <a:spcPts val="0"/>
              </a:spcAft>
              <a:buClr>
                <a:schemeClr val="dk1"/>
              </a:buClr>
              <a:buSzPts val="1200"/>
              <a:buFont typeface="Arial"/>
              <a:buNone/>
            </a:pPr>
            <a:r>
              <a:rPr lang="ja-JP"/>
              <a:t>　→3⃣⃣アニメーション</a:t>
            </a:r>
            <a:endParaRPr/>
          </a:p>
          <a:p>
            <a:pPr marL="0" marR="0" lvl="0" indent="0" algn="l" rtl="0">
              <a:lnSpc>
                <a:spcPct val="100000"/>
              </a:lnSpc>
              <a:spcBef>
                <a:spcPts val="0"/>
              </a:spcBef>
              <a:spcAft>
                <a:spcPts val="0"/>
              </a:spcAft>
              <a:buClr>
                <a:schemeClr val="dk1"/>
              </a:buClr>
              <a:buSzPts val="1200"/>
              <a:buFont typeface="Arial"/>
              <a:buNone/>
            </a:pPr>
            <a:r>
              <a:rPr lang="ja-JP"/>
              <a:t>　例えば、</a:t>
            </a:r>
            <a:r>
              <a:rPr lang="ja-JP" b="0" i="0">
                <a:solidFill>
                  <a:srgbClr val="333333"/>
                </a:solidFill>
                <a:latin typeface="Arial"/>
                <a:ea typeface="Arial"/>
                <a:cs typeface="Arial"/>
                <a:sym typeface="Arial"/>
              </a:rPr>
              <a:t>スキルアップ、人材育成、人脈構築、経営理念の浸透など</a:t>
            </a:r>
            <a:endParaRPr b="0" i="0">
              <a:solidFill>
                <a:srgbClr val="333333"/>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200"/>
              <a:buFont typeface="Arial"/>
              <a:buNone/>
            </a:pPr>
            <a:endParaRPr/>
          </a:p>
          <a:p>
            <a:pPr marL="0" marR="0" lvl="0" indent="0" algn="l" rtl="0">
              <a:lnSpc>
                <a:spcPct val="100000"/>
              </a:lnSpc>
              <a:spcBef>
                <a:spcPts val="0"/>
              </a:spcBef>
              <a:spcAft>
                <a:spcPts val="0"/>
              </a:spcAft>
              <a:buClr>
                <a:schemeClr val="dk1"/>
              </a:buClr>
              <a:buSzPts val="1200"/>
              <a:buFont typeface="Arial"/>
              <a:buNone/>
            </a:pPr>
            <a:r>
              <a:rPr lang="ja-JP"/>
              <a:t>次に、</a:t>
            </a:r>
            <a:r>
              <a:rPr lang="ja-JP" b="1"/>
              <a:t>重要度は低いが緊急度が高い仕事</a:t>
            </a:r>
            <a:r>
              <a:rPr lang="ja-JP" b="0"/>
              <a:t>を</a:t>
            </a:r>
            <a:r>
              <a:rPr lang="ja-JP"/>
              <a:t>第三象限(しょうげん)と言います。</a:t>
            </a:r>
            <a:endParaRPr/>
          </a:p>
          <a:p>
            <a:pPr marL="0" marR="0" lvl="0" indent="0" algn="l" rtl="0">
              <a:lnSpc>
                <a:spcPct val="100000"/>
              </a:lnSpc>
              <a:spcBef>
                <a:spcPts val="0"/>
              </a:spcBef>
              <a:spcAft>
                <a:spcPts val="0"/>
              </a:spcAft>
              <a:buClr>
                <a:schemeClr val="dk1"/>
              </a:buClr>
              <a:buSzPts val="1200"/>
              <a:buFont typeface="Arial"/>
              <a:buNone/>
            </a:pPr>
            <a:r>
              <a:rPr lang="ja-JP"/>
              <a:t>　→4⃣アニメーション</a:t>
            </a:r>
            <a:endParaRPr/>
          </a:p>
          <a:p>
            <a:pPr marL="0" marR="0" lvl="0" indent="0" algn="l" rtl="0">
              <a:lnSpc>
                <a:spcPct val="100000"/>
              </a:lnSpc>
              <a:spcBef>
                <a:spcPts val="0"/>
              </a:spcBef>
              <a:spcAft>
                <a:spcPts val="0"/>
              </a:spcAft>
              <a:buClr>
                <a:schemeClr val="dk1"/>
              </a:buClr>
              <a:buSzPts val="1200"/>
              <a:buFont typeface="Arial"/>
              <a:buNone/>
            </a:pPr>
            <a:r>
              <a:rPr lang="ja-JP"/>
              <a:t>　例えば、来年度利用希望の保護者への電話やメール、月末の出納帳、上司からの急な飲み会の誘いなど</a:t>
            </a:r>
            <a:endParaRPr/>
          </a:p>
          <a:p>
            <a:pPr marL="0" marR="0" lvl="0" indent="0" algn="l" rtl="0">
              <a:lnSpc>
                <a:spcPct val="100000"/>
              </a:lnSpc>
              <a:spcBef>
                <a:spcPts val="0"/>
              </a:spcBef>
              <a:spcAft>
                <a:spcPts val="0"/>
              </a:spcAft>
              <a:buClr>
                <a:schemeClr val="dk1"/>
              </a:buClr>
              <a:buSzPts val="1200"/>
              <a:buFont typeface="Arial"/>
              <a:buNone/>
            </a:pPr>
            <a:r>
              <a:rPr lang="ja-JP"/>
              <a:t>　　　※ここでいう</a:t>
            </a:r>
            <a:r>
              <a:rPr lang="ja-JP" b="0" i="0">
                <a:solidFill>
                  <a:srgbClr val="333333"/>
                </a:solidFill>
                <a:latin typeface="Arial"/>
                <a:ea typeface="Arial"/>
                <a:cs typeface="Arial"/>
                <a:sym typeface="Arial"/>
              </a:rPr>
              <a:t>「重要ではない」とは、疎かにしてよいという意味ではなく、目標達成に直結しないという意味です。</a:t>
            </a:r>
            <a:endParaRPr b="0" i="0">
              <a:solidFill>
                <a:srgbClr val="333333"/>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200"/>
              <a:buFont typeface="Arial"/>
              <a:buNone/>
            </a:pPr>
            <a:endParaRPr/>
          </a:p>
          <a:p>
            <a:pPr marL="0" marR="0" lvl="0" indent="0" algn="l" rtl="0">
              <a:lnSpc>
                <a:spcPct val="100000"/>
              </a:lnSpc>
              <a:spcBef>
                <a:spcPts val="0"/>
              </a:spcBef>
              <a:spcAft>
                <a:spcPts val="0"/>
              </a:spcAft>
              <a:buClr>
                <a:schemeClr val="dk1"/>
              </a:buClr>
              <a:buSzPts val="1200"/>
              <a:buFont typeface="Arial"/>
              <a:buNone/>
            </a:pPr>
            <a:r>
              <a:rPr lang="ja-JP"/>
              <a:t>・最後に</a:t>
            </a:r>
            <a:r>
              <a:rPr lang="ja-JP" b="1"/>
              <a:t>重要度も低く緊急度も低い仕事</a:t>
            </a:r>
            <a:r>
              <a:rPr lang="ja-JP" b="0"/>
              <a:t>を</a:t>
            </a:r>
            <a:r>
              <a:rPr lang="ja-JP"/>
              <a:t>第四象限(しょうげん)と言います。</a:t>
            </a:r>
            <a:endParaRPr/>
          </a:p>
          <a:p>
            <a:pPr marL="0" marR="0" lvl="0" indent="0" algn="l" rtl="0">
              <a:lnSpc>
                <a:spcPct val="100000"/>
              </a:lnSpc>
              <a:spcBef>
                <a:spcPts val="0"/>
              </a:spcBef>
              <a:spcAft>
                <a:spcPts val="0"/>
              </a:spcAft>
              <a:buClr>
                <a:schemeClr val="dk1"/>
              </a:buClr>
              <a:buSzPts val="1200"/>
              <a:buFont typeface="Arial"/>
              <a:buNone/>
            </a:pPr>
            <a:r>
              <a:rPr lang="ja-JP"/>
              <a:t>　→5⃣アニメーション</a:t>
            </a:r>
            <a:endParaRPr/>
          </a:p>
          <a:p>
            <a:pPr marL="0" lvl="0" indent="0" algn="l" rtl="0">
              <a:spcBef>
                <a:spcPts val="0"/>
              </a:spcBef>
              <a:spcAft>
                <a:spcPts val="0"/>
              </a:spcAft>
              <a:buNone/>
            </a:pPr>
            <a:r>
              <a:rPr lang="ja-JP"/>
              <a:t>　例えば、シュレッダーのゴミが８割方いっぱいになってる、電池の買い置きを注文しようなど</a:t>
            </a:r>
            <a:endParaRPr/>
          </a:p>
        </p:txBody>
      </p:sp>
      <p:sp>
        <p:nvSpPr>
          <p:cNvPr id="173" name="Google Shape;173;p3:notes"/>
          <p:cNvSpPr txBox="1">
            <a:spLocks noGrp="1"/>
          </p:cNvSpPr>
          <p:nvPr>
            <p:ph type="sldNum" idx="12"/>
          </p:nvPr>
        </p:nvSpPr>
        <p:spPr>
          <a:xfrm>
            <a:off x="3849688" y="9429750"/>
            <a:ext cx="2946400" cy="49688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ja-JP"/>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4:notes"/>
          <p:cNvSpPr>
            <a:spLocks noGrp="1" noRot="1" noChangeAspect="1"/>
          </p:cNvSpPr>
          <p:nvPr>
            <p:ph type="sldImg" idx="2"/>
          </p:nvPr>
        </p:nvSpPr>
        <p:spPr>
          <a:xfrm>
            <a:off x="979488" y="1241425"/>
            <a:ext cx="483870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1" name="Google Shape;191;p4:notes"/>
          <p:cNvSpPr txBox="1">
            <a:spLocks noGrp="1"/>
          </p:cNvSpPr>
          <p:nvPr>
            <p:ph type="body" idx="1"/>
          </p:nvPr>
        </p:nvSpPr>
        <p:spPr>
          <a:xfrm>
            <a:off x="679450" y="4776788"/>
            <a:ext cx="5438775" cy="39084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ja-JP" b="0" i="0" dirty="0">
                <a:solidFill>
                  <a:srgbClr val="333333"/>
                </a:solidFill>
                <a:latin typeface="Arial"/>
                <a:ea typeface="Arial"/>
                <a:cs typeface="Arial"/>
                <a:sym typeface="Arial"/>
              </a:rPr>
              <a:t>日々仕事をおこなっていく上でつい陥りがちなのが「水路化現象」です。</a:t>
            </a:r>
            <a:endParaRPr b="0" i="0" dirty="0">
              <a:solidFill>
                <a:srgbClr val="333333"/>
              </a:solidFill>
              <a:latin typeface="Arial"/>
              <a:ea typeface="Arial"/>
              <a:cs typeface="Arial"/>
              <a:sym typeface="Arial"/>
            </a:endParaRPr>
          </a:p>
          <a:p>
            <a:pPr marL="0" lvl="0" indent="0" algn="l" rtl="0">
              <a:spcBef>
                <a:spcPts val="0"/>
              </a:spcBef>
              <a:spcAft>
                <a:spcPts val="0"/>
              </a:spcAft>
              <a:buNone/>
            </a:pPr>
            <a:r>
              <a:rPr lang="ja-JP" b="0" i="0" dirty="0">
                <a:solidFill>
                  <a:srgbClr val="333333"/>
                </a:solidFill>
                <a:latin typeface="Arial"/>
                <a:ea typeface="Arial"/>
                <a:cs typeface="Arial"/>
                <a:sym typeface="Arial"/>
              </a:rPr>
              <a:t>聞きなじみがない方も多いと思いますが、</a:t>
            </a:r>
            <a:r>
              <a:rPr lang="ja-JP" b="1" i="0" dirty="0">
                <a:solidFill>
                  <a:srgbClr val="333333"/>
                </a:solidFill>
                <a:latin typeface="Arial"/>
                <a:ea typeface="Arial"/>
                <a:cs typeface="Arial"/>
                <a:sym typeface="Arial"/>
              </a:rPr>
              <a:t>目の前の仕事や着手しやすい仕事に流れやすい傾向</a:t>
            </a:r>
            <a:r>
              <a:rPr lang="ja-JP" b="0" i="0" dirty="0">
                <a:solidFill>
                  <a:srgbClr val="333333"/>
                </a:solidFill>
                <a:latin typeface="Arial"/>
                <a:ea typeface="Arial"/>
                <a:cs typeface="Arial"/>
                <a:sym typeface="Arial"/>
              </a:rPr>
              <a:t>のことを言います。</a:t>
            </a:r>
            <a:endParaRPr b="0" i="0" dirty="0">
              <a:solidFill>
                <a:srgbClr val="333333"/>
              </a:solidFill>
              <a:latin typeface="Arial"/>
              <a:ea typeface="Arial"/>
              <a:cs typeface="Arial"/>
              <a:sym typeface="Arial"/>
            </a:endParaRPr>
          </a:p>
          <a:p>
            <a:pPr marL="0" lvl="0" indent="0" algn="l" rtl="0">
              <a:spcBef>
                <a:spcPts val="0"/>
              </a:spcBef>
              <a:spcAft>
                <a:spcPts val="0"/>
              </a:spcAft>
              <a:buNone/>
            </a:pPr>
            <a:r>
              <a:rPr lang="ja-JP" b="0" i="0" dirty="0">
                <a:solidFill>
                  <a:srgbClr val="333333"/>
                </a:solidFill>
                <a:latin typeface="Arial"/>
                <a:ea typeface="Arial"/>
                <a:cs typeface="Arial"/>
                <a:sym typeface="Arial"/>
              </a:rPr>
              <a:t>例えば、次のような仕事を優先してませんか？</a:t>
            </a:r>
            <a:endParaRPr b="0" i="0" dirty="0">
              <a:solidFill>
                <a:srgbClr val="333333"/>
              </a:solidFill>
              <a:latin typeface="Arial"/>
              <a:ea typeface="Arial"/>
              <a:cs typeface="Arial"/>
              <a:sym typeface="Arial"/>
            </a:endParaRPr>
          </a:p>
          <a:p>
            <a:pPr marL="0" lvl="0" indent="0" algn="l" rtl="0">
              <a:spcBef>
                <a:spcPts val="0"/>
              </a:spcBef>
              <a:spcAft>
                <a:spcPts val="0"/>
              </a:spcAft>
              <a:buNone/>
            </a:pPr>
            <a:r>
              <a:rPr lang="ja-JP" b="0" i="0" dirty="0">
                <a:solidFill>
                  <a:srgbClr val="333333"/>
                </a:solidFill>
                <a:latin typeface="Arial"/>
                <a:ea typeface="Arial"/>
                <a:cs typeface="Arial"/>
                <a:sym typeface="Arial"/>
              </a:rPr>
              <a:t>→1⃣アニメーション</a:t>
            </a:r>
            <a:endParaRPr b="0" i="0" dirty="0">
              <a:solidFill>
                <a:srgbClr val="333333"/>
              </a:solidFill>
              <a:latin typeface="Arial"/>
              <a:ea typeface="Arial"/>
              <a:cs typeface="Arial"/>
              <a:sym typeface="Arial"/>
            </a:endParaRPr>
          </a:p>
          <a:p>
            <a:pPr marL="0" lvl="0" indent="0" algn="l" rtl="0">
              <a:spcBef>
                <a:spcPts val="0"/>
              </a:spcBef>
              <a:spcAft>
                <a:spcPts val="0"/>
              </a:spcAft>
              <a:buNone/>
            </a:pPr>
            <a:r>
              <a:rPr lang="ja-JP" sz="1200" b="1" i="0" dirty="0">
                <a:solidFill>
                  <a:srgbClr val="000000"/>
                </a:solidFill>
                <a:latin typeface="Meiryo"/>
                <a:ea typeface="Meiryo"/>
                <a:cs typeface="Meiryo"/>
                <a:sym typeface="Meiryo"/>
              </a:rPr>
              <a:t> ・「難しい仕事」より「簡単な仕事」</a:t>
            </a:r>
            <a:endParaRPr sz="1200" b="1" i="0" dirty="0">
              <a:solidFill>
                <a:srgbClr val="000000"/>
              </a:solidFill>
              <a:latin typeface="Meiryo"/>
              <a:ea typeface="Meiryo"/>
              <a:cs typeface="Meiryo"/>
              <a:sym typeface="Meiryo"/>
            </a:endParaRPr>
          </a:p>
          <a:p>
            <a:pPr marL="0" lvl="0" indent="0" algn="l" rtl="0">
              <a:spcBef>
                <a:spcPts val="0"/>
              </a:spcBef>
              <a:spcAft>
                <a:spcPts val="0"/>
              </a:spcAft>
              <a:buNone/>
            </a:pPr>
            <a:endParaRPr sz="1200" b="1" dirty="0"/>
          </a:p>
          <a:p>
            <a:pPr marL="0" marR="0" lvl="0" indent="0" algn="l" rtl="0">
              <a:lnSpc>
                <a:spcPct val="100000"/>
              </a:lnSpc>
              <a:spcBef>
                <a:spcPts val="0"/>
              </a:spcBef>
              <a:spcAft>
                <a:spcPts val="0"/>
              </a:spcAft>
              <a:buClr>
                <a:srgbClr val="333333"/>
              </a:buClr>
              <a:buSzPts val="1200"/>
              <a:buFont typeface="Arial"/>
              <a:buNone/>
            </a:pPr>
            <a:r>
              <a:rPr lang="ja-JP" b="0" i="0" dirty="0">
                <a:solidFill>
                  <a:srgbClr val="333333"/>
                </a:solidFill>
                <a:latin typeface="Arial"/>
                <a:ea typeface="Arial"/>
                <a:cs typeface="Arial"/>
                <a:sym typeface="Arial"/>
              </a:rPr>
              <a:t>→2⃣アニメーション</a:t>
            </a:r>
            <a:br>
              <a:rPr lang="ja-JP" sz="1200" b="1" dirty="0"/>
            </a:br>
            <a:r>
              <a:rPr lang="ja-JP" sz="1200" b="1" i="0" dirty="0">
                <a:solidFill>
                  <a:srgbClr val="000000"/>
                </a:solidFill>
                <a:latin typeface="Meiryo"/>
                <a:ea typeface="Meiryo"/>
                <a:cs typeface="Meiryo"/>
                <a:sym typeface="Meiryo"/>
              </a:rPr>
              <a:t> ・「時間のかかる仕事」より「すぐ終わる仕事」</a:t>
            </a:r>
            <a:endParaRPr sz="1200" b="1" i="0" dirty="0">
              <a:solidFill>
                <a:srgbClr val="000000"/>
              </a:solidFill>
              <a:latin typeface="Meiryo"/>
              <a:ea typeface="Meiryo"/>
              <a:cs typeface="Meiryo"/>
              <a:sym typeface="Meiryo"/>
            </a:endParaRPr>
          </a:p>
          <a:p>
            <a:pPr marL="0" lvl="0" indent="0" algn="l" rtl="0">
              <a:spcBef>
                <a:spcPts val="0"/>
              </a:spcBef>
              <a:spcAft>
                <a:spcPts val="0"/>
              </a:spcAft>
              <a:buNone/>
            </a:pPr>
            <a:endParaRPr sz="1200" b="1" dirty="0"/>
          </a:p>
          <a:p>
            <a:pPr marL="0" marR="0" lvl="0" indent="0" algn="l" rtl="0">
              <a:lnSpc>
                <a:spcPct val="100000"/>
              </a:lnSpc>
              <a:spcBef>
                <a:spcPts val="0"/>
              </a:spcBef>
              <a:spcAft>
                <a:spcPts val="0"/>
              </a:spcAft>
              <a:buClr>
                <a:srgbClr val="333333"/>
              </a:buClr>
              <a:buSzPts val="1200"/>
              <a:buFont typeface="Arial"/>
              <a:buNone/>
            </a:pPr>
            <a:r>
              <a:rPr lang="ja-JP" b="0" i="0" dirty="0">
                <a:solidFill>
                  <a:srgbClr val="333333"/>
                </a:solidFill>
                <a:latin typeface="Arial"/>
                <a:ea typeface="Arial"/>
                <a:cs typeface="Arial"/>
                <a:sym typeface="Arial"/>
              </a:rPr>
              <a:t>→3⃣アニメーション</a:t>
            </a:r>
            <a:br>
              <a:rPr lang="ja-JP" sz="1200" b="1" dirty="0"/>
            </a:br>
            <a:r>
              <a:rPr lang="ja-JP" sz="1200" b="1" dirty="0"/>
              <a:t> </a:t>
            </a:r>
            <a:r>
              <a:rPr lang="ja-JP" sz="1200" b="1" i="0" dirty="0">
                <a:solidFill>
                  <a:srgbClr val="000000"/>
                </a:solidFill>
                <a:latin typeface="Meiryo"/>
                <a:ea typeface="Meiryo"/>
                <a:cs typeface="Meiryo"/>
                <a:sym typeface="Meiryo"/>
              </a:rPr>
              <a:t>・「新しい仕事」より「慣れた仕事」</a:t>
            </a:r>
            <a:endParaRPr sz="1200" b="1" i="0" dirty="0">
              <a:solidFill>
                <a:srgbClr val="000000"/>
              </a:solidFill>
              <a:latin typeface="Meiryo"/>
              <a:ea typeface="Meiryo"/>
              <a:cs typeface="Meiryo"/>
              <a:sym typeface="Meiryo"/>
            </a:endParaRPr>
          </a:p>
          <a:p>
            <a:pPr marL="0" lvl="0" indent="0" algn="l" rtl="0">
              <a:spcBef>
                <a:spcPts val="0"/>
              </a:spcBef>
              <a:spcAft>
                <a:spcPts val="0"/>
              </a:spcAft>
              <a:buNone/>
            </a:pPr>
            <a:endParaRPr sz="1200" b="1" dirty="0"/>
          </a:p>
          <a:p>
            <a:pPr marL="0" marR="0" lvl="0" indent="0" algn="l" rtl="0">
              <a:lnSpc>
                <a:spcPct val="100000"/>
              </a:lnSpc>
              <a:spcBef>
                <a:spcPts val="0"/>
              </a:spcBef>
              <a:spcAft>
                <a:spcPts val="0"/>
              </a:spcAft>
              <a:buClr>
                <a:srgbClr val="333333"/>
              </a:buClr>
              <a:buSzPts val="1200"/>
              <a:buFont typeface="Arial"/>
              <a:buNone/>
            </a:pPr>
            <a:r>
              <a:rPr lang="ja-JP" b="0" i="0" dirty="0">
                <a:solidFill>
                  <a:srgbClr val="333333"/>
                </a:solidFill>
                <a:latin typeface="Arial"/>
                <a:ea typeface="Arial"/>
                <a:cs typeface="Arial"/>
                <a:sym typeface="Arial"/>
              </a:rPr>
              <a:t>→4⃣アニメーション</a:t>
            </a:r>
            <a:br>
              <a:rPr lang="ja-JP" sz="1200" b="1" dirty="0"/>
            </a:br>
            <a:r>
              <a:rPr lang="ja-JP" sz="1200" b="1" dirty="0"/>
              <a:t> </a:t>
            </a:r>
            <a:r>
              <a:rPr lang="ja-JP" sz="1200" b="1" i="0" dirty="0">
                <a:solidFill>
                  <a:srgbClr val="000000"/>
                </a:solidFill>
                <a:latin typeface="Meiryo"/>
                <a:ea typeface="Meiryo"/>
                <a:cs typeface="Meiryo"/>
                <a:sym typeface="Meiryo"/>
              </a:rPr>
              <a:t>・「自発的な仕事」より「命令または頼まれた仕事」</a:t>
            </a:r>
            <a:endParaRPr sz="1200" b="1" i="0" dirty="0">
              <a:solidFill>
                <a:srgbClr val="000000"/>
              </a:solidFill>
              <a:latin typeface="Meiryo"/>
              <a:ea typeface="Meiryo"/>
              <a:cs typeface="Meiryo"/>
              <a:sym typeface="Meiryo"/>
            </a:endParaRPr>
          </a:p>
          <a:p>
            <a:pPr marL="0" lvl="0" indent="0" algn="l" rtl="0">
              <a:spcBef>
                <a:spcPts val="0"/>
              </a:spcBef>
              <a:spcAft>
                <a:spcPts val="0"/>
              </a:spcAft>
              <a:buNone/>
            </a:pPr>
            <a:endParaRPr sz="1200" b="1" dirty="0"/>
          </a:p>
          <a:p>
            <a:pPr marL="0" marR="0" lvl="0" indent="0" algn="l" rtl="0">
              <a:lnSpc>
                <a:spcPct val="100000"/>
              </a:lnSpc>
              <a:spcBef>
                <a:spcPts val="0"/>
              </a:spcBef>
              <a:spcAft>
                <a:spcPts val="0"/>
              </a:spcAft>
              <a:buClr>
                <a:srgbClr val="333333"/>
              </a:buClr>
              <a:buSzPts val="1200"/>
              <a:buFont typeface="Arial"/>
              <a:buNone/>
            </a:pPr>
            <a:r>
              <a:rPr lang="ja-JP" b="0" i="0" dirty="0">
                <a:solidFill>
                  <a:srgbClr val="333333"/>
                </a:solidFill>
                <a:latin typeface="Arial"/>
                <a:ea typeface="Arial"/>
                <a:cs typeface="Arial"/>
                <a:sym typeface="Arial"/>
              </a:rPr>
              <a:t>→5⃣アニメーション</a:t>
            </a:r>
            <a:br>
              <a:rPr lang="ja-JP" sz="1200" b="1" dirty="0"/>
            </a:br>
            <a:r>
              <a:rPr lang="ja-JP" sz="1200" b="1" dirty="0">
                <a:solidFill>
                  <a:srgbClr val="000000"/>
                </a:solidFill>
                <a:latin typeface="Meiryo"/>
                <a:ea typeface="Meiryo"/>
                <a:cs typeface="Meiryo"/>
                <a:sym typeface="Meiryo"/>
              </a:rPr>
              <a:t> </a:t>
            </a:r>
            <a:r>
              <a:rPr lang="ja-JP" sz="1200" b="1" i="0" dirty="0">
                <a:solidFill>
                  <a:srgbClr val="000000"/>
                </a:solidFill>
                <a:latin typeface="Meiryo"/>
                <a:ea typeface="Meiryo"/>
                <a:cs typeface="Meiryo"/>
                <a:sym typeface="Meiryo"/>
              </a:rPr>
              <a:t>・「重要な仕事」より「期限が迫った仕事」</a:t>
            </a:r>
            <a:endParaRPr sz="1200" b="1" dirty="0"/>
          </a:p>
          <a:p>
            <a:pPr marL="0" lvl="0" indent="0" algn="l" rtl="0">
              <a:spcBef>
                <a:spcPts val="0"/>
              </a:spcBef>
              <a:spcAft>
                <a:spcPts val="0"/>
              </a:spcAft>
              <a:buNone/>
            </a:pPr>
            <a:endParaRPr b="0" i="0" dirty="0">
              <a:solidFill>
                <a:srgbClr val="333333"/>
              </a:solidFill>
              <a:latin typeface="Arial"/>
              <a:ea typeface="Arial"/>
              <a:cs typeface="Arial"/>
              <a:sym typeface="Arial"/>
            </a:endParaRPr>
          </a:p>
        </p:txBody>
      </p:sp>
      <p:sp>
        <p:nvSpPr>
          <p:cNvPr id="192" name="Google Shape;192;p4:notes"/>
          <p:cNvSpPr txBox="1">
            <a:spLocks noGrp="1"/>
          </p:cNvSpPr>
          <p:nvPr>
            <p:ph type="sldNum" idx="12"/>
          </p:nvPr>
        </p:nvSpPr>
        <p:spPr>
          <a:xfrm>
            <a:off x="3849688" y="9429750"/>
            <a:ext cx="2946400" cy="49688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ja-JP"/>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5:notes"/>
          <p:cNvSpPr>
            <a:spLocks noGrp="1" noRot="1" noChangeAspect="1"/>
          </p:cNvSpPr>
          <p:nvPr>
            <p:ph type="sldImg" idx="2"/>
          </p:nvPr>
        </p:nvSpPr>
        <p:spPr>
          <a:xfrm>
            <a:off x="979488" y="1241425"/>
            <a:ext cx="483870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9" name="Google Shape;199;p5:notes"/>
          <p:cNvSpPr txBox="1">
            <a:spLocks noGrp="1"/>
          </p:cNvSpPr>
          <p:nvPr>
            <p:ph type="body" idx="1"/>
          </p:nvPr>
        </p:nvSpPr>
        <p:spPr>
          <a:xfrm>
            <a:off x="679450" y="4776788"/>
            <a:ext cx="5438775" cy="39084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ja-JP"/>
              <a:t>「水路化現象」を「</a:t>
            </a:r>
            <a:r>
              <a:rPr lang="ja-JP" b="0" i="0">
                <a:solidFill>
                  <a:srgbClr val="333333"/>
                </a:solidFill>
                <a:latin typeface="Arial"/>
                <a:ea typeface="Arial"/>
                <a:cs typeface="Arial"/>
                <a:sym typeface="Arial"/>
              </a:rPr>
              <a:t>重要度と緊急度のマトリクス」に当てはめてみると、</a:t>
            </a:r>
            <a:endParaRPr b="0" i="0">
              <a:solidFill>
                <a:srgbClr val="333333"/>
              </a:solidFill>
              <a:latin typeface="Arial"/>
              <a:ea typeface="Arial"/>
              <a:cs typeface="Arial"/>
              <a:sym typeface="Arial"/>
            </a:endParaRPr>
          </a:p>
          <a:p>
            <a:pPr marL="0" lvl="0" indent="0" algn="l" rtl="0">
              <a:spcBef>
                <a:spcPts val="0"/>
              </a:spcBef>
              <a:spcAft>
                <a:spcPts val="0"/>
              </a:spcAft>
              <a:buNone/>
            </a:pPr>
            <a:r>
              <a:rPr lang="ja-JP" b="0" i="0">
                <a:solidFill>
                  <a:srgbClr val="333333"/>
                </a:solidFill>
                <a:latin typeface="Arial"/>
                <a:ea typeface="Arial"/>
                <a:cs typeface="Arial"/>
                <a:sym typeface="Arial"/>
              </a:rPr>
              <a:t>　・多くの人が第一象限</a:t>
            </a:r>
            <a:r>
              <a:rPr lang="ja-JP"/>
              <a:t>(しょうげん)</a:t>
            </a:r>
            <a:r>
              <a:rPr lang="ja-JP" b="0" i="0">
                <a:solidFill>
                  <a:srgbClr val="333333"/>
                </a:solidFill>
                <a:latin typeface="Arial"/>
                <a:ea typeface="Arial"/>
                <a:cs typeface="Arial"/>
                <a:sym typeface="Arial"/>
              </a:rPr>
              <a:t>の仕事を終えた後は、緊急度の高い第三象限</a:t>
            </a:r>
            <a:r>
              <a:rPr lang="ja-JP"/>
              <a:t>(しょうげん)</a:t>
            </a:r>
            <a:r>
              <a:rPr lang="ja-JP" b="0" i="0">
                <a:solidFill>
                  <a:srgbClr val="333333"/>
                </a:solidFill>
                <a:latin typeface="Arial"/>
                <a:ea typeface="Arial"/>
                <a:cs typeface="Arial"/>
                <a:sym typeface="Arial"/>
              </a:rPr>
              <a:t>に取り組み、</a:t>
            </a:r>
            <a:endParaRPr b="0" i="0">
              <a:solidFill>
                <a:srgbClr val="333333"/>
              </a:solidFill>
              <a:latin typeface="Arial"/>
              <a:ea typeface="Arial"/>
              <a:cs typeface="Arial"/>
              <a:sym typeface="Arial"/>
            </a:endParaRPr>
          </a:p>
          <a:p>
            <a:pPr marL="0" marR="0" lvl="0" indent="0" algn="l" rtl="0">
              <a:lnSpc>
                <a:spcPct val="100000"/>
              </a:lnSpc>
              <a:spcBef>
                <a:spcPts val="0"/>
              </a:spcBef>
              <a:spcAft>
                <a:spcPts val="0"/>
              </a:spcAft>
              <a:buClr>
                <a:srgbClr val="333333"/>
              </a:buClr>
              <a:buSzPts val="1200"/>
              <a:buFont typeface="Arial"/>
              <a:buNone/>
            </a:pPr>
            <a:r>
              <a:rPr lang="ja-JP" b="0" i="0">
                <a:solidFill>
                  <a:srgbClr val="333333"/>
                </a:solidFill>
                <a:latin typeface="Arial"/>
                <a:ea typeface="Arial"/>
                <a:cs typeface="Arial"/>
                <a:sym typeface="Arial"/>
              </a:rPr>
              <a:t>　　→1⃣アニメーション</a:t>
            </a:r>
            <a:endParaRPr b="0" i="0">
              <a:solidFill>
                <a:srgbClr val="333333"/>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200"/>
              <a:buFont typeface="Arial"/>
              <a:buNone/>
            </a:pPr>
            <a:endParaRPr b="0" i="0">
              <a:solidFill>
                <a:srgbClr val="333333"/>
              </a:solidFill>
              <a:latin typeface="Arial"/>
              <a:ea typeface="Arial"/>
              <a:cs typeface="Arial"/>
              <a:sym typeface="Arial"/>
            </a:endParaRPr>
          </a:p>
          <a:p>
            <a:pPr marL="0" marR="0" lvl="0" indent="0" algn="l" rtl="0">
              <a:lnSpc>
                <a:spcPct val="100000"/>
              </a:lnSpc>
              <a:spcBef>
                <a:spcPts val="0"/>
              </a:spcBef>
              <a:spcAft>
                <a:spcPts val="0"/>
              </a:spcAft>
              <a:buClr>
                <a:srgbClr val="333333"/>
              </a:buClr>
              <a:buSzPts val="1200"/>
              <a:buFont typeface="Arial"/>
              <a:buNone/>
            </a:pPr>
            <a:r>
              <a:rPr lang="ja-JP" b="0" i="0">
                <a:solidFill>
                  <a:srgbClr val="333333"/>
                </a:solidFill>
                <a:latin typeface="Arial"/>
                <a:ea typeface="Arial"/>
                <a:cs typeface="Arial"/>
                <a:sym typeface="Arial"/>
              </a:rPr>
              <a:t>　・その次は簡単にこなせる些細な仕事、つまり第四象限</a:t>
            </a:r>
            <a:r>
              <a:rPr lang="ja-JP"/>
              <a:t>(しょうげん)</a:t>
            </a:r>
            <a:r>
              <a:rPr lang="ja-JP" b="0" i="0">
                <a:solidFill>
                  <a:srgbClr val="333333"/>
                </a:solidFill>
                <a:latin typeface="Arial"/>
                <a:ea typeface="Arial"/>
                <a:cs typeface="Arial"/>
                <a:sym typeface="Arial"/>
              </a:rPr>
              <a:t>に流れていく方が多く、</a:t>
            </a:r>
            <a:endParaRPr b="0" i="0">
              <a:solidFill>
                <a:srgbClr val="333333"/>
              </a:solidFill>
              <a:latin typeface="Arial"/>
              <a:ea typeface="Arial"/>
              <a:cs typeface="Arial"/>
              <a:sym typeface="Arial"/>
            </a:endParaRPr>
          </a:p>
          <a:p>
            <a:pPr marL="0" marR="0" lvl="0" indent="0" algn="l" rtl="0">
              <a:lnSpc>
                <a:spcPct val="100000"/>
              </a:lnSpc>
              <a:spcBef>
                <a:spcPts val="0"/>
              </a:spcBef>
              <a:spcAft>
                <a:spcPts val="0"/>
              </a:spcAft>
              <a:buClr>
                <a:srgbClr val="333333"/>
              </a:buClr>
              <a:buSzPts val="1200"/>
              <a:buFont typeface="Arial"/>
              <a:buNone/>
            </a:pPr>
            <a:r>
              <a:rPr lang="ja-JP" b="0" i="0">
                <a:solidFill>
                  <a:srgbClr val="333333"/>
                </a:solidFill>
                <a:latin typeface="Arial"/>
                <a:ea typeface="Arial"/>
                <a:cs typeface="Arial"/>
                <a:sym typeface="Arial"/>
              </a:rPr>
              <a:t>　　→2⃣アニメーション</a:t>
            </a:r>
            <a:endParaRPr b="0" i="0">
              <a:solidFill>
                <a:srgbClr val="333333"/>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200"/>
              <a:buFont typeface="Arial"/>
              <a:buNone/>
            </a:pPr>
            <a:endParaRPr b="0" i="0">
              <a:solidFill>
                <a:srgbClr val="333333"/>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200"/>
              <a:buFont typeface="Arial"/>
              <a:buNone/>
            </a:pPr>
            <a:r>
              <a:rPr lang="ja-JP"/>
              <a:t>　・</a:t>
            </a:r>
            <a:r>
              <a:rPr lang="ja-JP" b="0" i="0">
                <a:solidFill>
                  <a:srgbClr val="333333"/>
                </a:solidFill>
                <a:latin typeface="Arial"/>
                <a:ea typeface="Arial"/>
                <a:cs typeface="Arial"/>
                <a:sym typeface="Arial"/>
              </a:rPr>
              <a:t>その結果、「重要、難しい、時間がかかる、期限がない</a:t>
            </a:r>
            <a:r>
              <a:rPr lang="ja-JP"/>
              <a:t>(長い)</a:t>
            </a:r>
            <a:r>
              <a:rPr lang="ja-JP" b="0" i="0">
                <a:solidFill>
                  <a:srgbClr val="333333"/>
                </a:solidFill>
                <a:latin typeface="Arial"/>
                <a:ea typeface="Arial"/>
                <a:cs typeface="Arial"/>
                <a:sym typeface="Arial"/>
              </a:rPr>
              <a:t>」第二象限</a:t>
            </a:r>
            <a:r>
              <a:rPr lang="ja-JP"/>
              <a:t>(しょうげん)</a:t>
            </a:r>
            <a:r>
              <a:rPr lang="ja-JP" b="0" i="0">
                <a:solidFill>
                  <a:srgbClr val="333333"/>
                </a:solidFill>
                <a:latin typeface="Arial"/>
                <a:ea typeface="Arial"/>
                <a:cs typeface="Arial"/>
                <a:sym typeface="Arial"/>
              </a:rPr>
              <a:t>の仕事は、疎かになりがちです。</a:t>
            </a:r>
            <a:endParaRPr b="0" i="0">
              <a:solidFill>
                <a:srgbClr val="333333"/>
              </a:solidFill>
              <a:latin typeface="Arial"/>
              <a:ea typeface="Arial"/>
              <a:cs typeface="Arial"/>
              <a:sym typeface="Arial"/>
            </a:endParaRPr>
          </a:p>
          <a:p>
            <a:pPr marL="0" marR="0" lvl="0" indent="0" algn="l" rtl="0">
              <a:lnSpc>
                <a:spcPct val="100000"/>
              </a:lnSpc>
              <a:spcBef>
                <a:spcPts val="0"/>
              </a:spcBef>
              <a:spcAft>
                <a:spcPts val="0"/>
              </a:spcAft>
              <a:buClr>
                <a:srgbClr val="333333"/>
              </a:buClr>
              <a:buSzPts val="1200"/>
              <a:buFont typeface="Arial"/>
              <a:buNone/>
            </a:pPr>
            <a:r>
              <a:rPr lang="ja-JP" b="0" i="0">
                <a:solidFill>
                  <a:srgbClr val="333333"/>
                </a:solidFill>
                <a:latin typeface="Arial"/>
                <a:ea typeface="Arial"/>
                <a:cs typeface="Arial"/>
                <a:sym typeface="Arial"/>
              </a:rPr>
              <a:t>　　→3⃣アニメーション</a:t>
            </a:r>
            <a:br>
              <a:rPr lang="ja-JP"/>
            </a:br>
            <a:endParaRPr/>
          </a:p>
        </p:txBody>
      </p:sp>
      <p:sp>
        <p:nvSpPr>
          <p:cNvPr id="200" name="Google Shape;200;p5:notes"/>
          <p:cNvSpPr txBox="1">
            <a:spLocks noGrp="1"/>
          </p:cNvSpPr>
          <p:nvPr>
            <p:ph type="sldNum" idx="12"/>
          </p:nvPr>
        </p:nvSpPr>
        <p:spPr>
          <a:xfrm>
            <a:off x="3849688" y="9429750"/>
            <a:ext cx="2946400" cy="49688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ja-JP"/>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p6:notes"/>
          <p:cNvSpPr>
            <a:spLocks noGrp="1" noRot="1" noChangeAspect="1"/>
          </p:cNvSpPr>
          <p:nvPr>
            <p:ph type="sldImg" idx="2"/>
          </p:nvPr>
        </p:nvSpPr>
        <p:spPr>
          <a:xfrm>
            <a:off x="979488" y="1241425"/>
            <a:ext cx="483870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0" name="Google Shape;220;p6:notes"/>
          <p:cNvSpPr txBox="1">
            <a:spLocks noGrp="1"/>
          </p:cNvSpPr>
          <p:nvPr>
            <p:ph type="body" idx="1"/>
          </p:nvPr>
        </p:nvSpPr>
        <p:spPr>
          <a:xfrm>
            <a:off x="679450" y="4776788"/>
            <a:ext cx="5438775" cy="39084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ja-JP" b="0" i="0" dirty="0">
                <a:solidFill>
                  <a:srgbClr val="5D5D5D"/>
                </a:solidFill>
                <a:latin typeface="Verdana"/>
                <a:ea typeface="Verdana"/>
                <a:cs typeface="Verdana"/>
                <a:sym typeface="Verdana"/>
              </a:rPr>
              <a:t>先程のように、第二象限(しょうげん)を疎かにした場合何が起こるか</a:t>
            </a:r>
            <a:endParaRPr b="0" i="0" dirty="0">
              <a:solidFill>
                <a:srgbClr val="5D5D5D"/>
              </a:solidFill>
              <a:latin typeface="Verdana"/>
              <a:ea typeface="Verdana"/>
              <a:cs typeface="Verdana"/>
              <a:sym typeface="Verdana"/>
            </a:endParaRPr>
          </a:p>
          <a:p>
            <a:pPr marL="0" lvl="0" indent="0" algn="l" rtl="0">
              <a:spcBef>
                <a:spcPts val="0"/>
              </a:spcBef>
              <a:spcAft>
                <a:spcPts val="0"/>
              </a:spcAft>
              <a:buNone/>
            </a:pPr>
            <a:r>
              <a:rPr lang="ja-JP" dirty="0">
                <a:solidFill>
                  <a:srgbClr val="333333"/>
                </a:solidFill>
                <a:latin typeface="Arial"/>
                <a:ea typeface="Arial"/>
                <a:cs typeface="Arial"/>
                <a:sym typeface="Arial"/>
              </a:rPr>
              <a:t>時間</a:t>
            </a:r>
            <a:r>
              <a:rPr lang="ja-JP" b="0" i="0" dirty="0">
                <a:solidFill>
                  <a:srgbClr val="333333"/>
                </a:solidFill>
                <a:latin typeface="Arial"/>
                <a:ea typeface="Arial"/>
                <a:cs typeface="Arial"/>
                <a:sym typeface="Arial"/>
              </a:rPr>
              <a:t>を有効に活用できていれば能力的には対応可能なはずだったのに、</a:t>
            </a:r>
            <a:endParaRPr b="0" i="0" dirty="0">
              <a:solidFill>
                <a:srgbClr val="333333"/>
              </a:solidFill>
              <a:latin typeface="Arial"/>
              <a:ea typeface="Arial"/>
              <a:cs typeface="Arial"/>
              <a:sym typeface="Arial"/>
            </a:endParaRPr>
          </a:p>
          <a:p>
            <a:pPr marL="0" lvl="0" indent="0" algn="l" rtl="0">
              <a:spcBef>
                <a:spcPts val="0"/>
              </a:spcBef>
              <a:spcAft>
                <a:spcPts val="0"/>
              </a:spcAft>
              <a:buNone/>
            </a:pPr>
            <a:r>
              <a:rPr lang="ja-JP" b="0" i="0" dirty="0">
                <a:solidFill>
                  <a:srgbClr val="333333"/>
                </a:solidFill>
                <a:latin typeface="Arial"/>
                <a:ea typeface="Arial"/>
                <a:cs typeface="Arial"/>
                <a:sym typeface="Arial"/>
              </a:rPr>
              <a:t>先延ばしにしているうちに忘れてしまったなど、</a:t>
            </a:r>
            <a:r>
              <a:rPr lang="ja-JP" dirty="0"/>
              <a:t>いつまでも</a:t>
            </a:r>
            <a:r>
              <a:rPr lang="ja-JP" b="0" i="0" dirty="0">
                <a:solidFill>
                  <a:srgbClr val="333333"/>
                </a:solidFill>
                <a:latin typeface="Arial"/>
                <a:ea typeface="Arial"/>
                <a:cs typeface="Arial"/>
                <a:sym typeface="Arial"/>
              </a:rPr>
              <a:t>第二象限</a:t>
            </a:r>
            <a:r>
              <a:rPr lang="ja-JP" b="0" i="0" dirty="0">
                <a:solidFill>
                  <a:srgbClr val="5D5D5D"/>
                </a:solidFill>
                <a:latin typeface="Verdana"/>
                <a:ea typeface="Verdana"/>
                <a:cs typeface="Verdana"/>
                <a:sym typeface="Verdana"/>
              </a:rPr>
              <a:t>(しょうげん)</a:t>
            </a:r>
            <a:r>
              <a:rPr lang="ja-JP" b="0" i="0" dirty="0">
                <a:solidFill>
                  <a:srgbClr val="333333"/>
                </a:solidFill>
                <a:latin typeface="Arial"/>
                <a:ea typeface="Arial"/>
                <a:cs typeface="Arial"/>
                <a:sym typeface="Arial"/>
              </a:rPr>
              <a:t>を</a:t>
            </a:r>
            <a:endParaRPr b="0" i="0" dirty="0">
              <a:solidFill>
                <a:srgbClr val="333333"/>
              </a:solidFill>
              <a:latin typeface="Arial"/>
              <a:ea typeface="Arial"/>
              <a:cs typeface="Arial"/>
              <a:sym typeface="Arial"/>
            </a:endParaRPr>
          </a:p>
          <a:p>
            <a:pPr marL="0" lvl="0" indent="0" algn="l" rtl="0">
              <a:spcBef>
                <a:spcPts val="0"/>
              </a:spcBef>
              <a:spcAft>
                <a:spcPts val="0"/>
              </a:spcAft>
              <a:buNone/>
            </a:pPr>
            <a:r>
              <a:rPr lang="ja-JP" b="0" i="0" dirty="0">
                <a:solidFill>
                  <a:srgbClr val="333333"/>
                </a:solidFill>
                <a:latin typeface="Arial"/>
                <a:ea typeface="Arial"/>
                <a:cs typeface="Arial"/>
                <a:sym typeface="Arial"/>
              </a:rPr>
              <a:t>先延ばしにしていると、</a:t>
            </a:r>
            <a:r>
              <a:rPr lang="ja-JP" b="1" i="0" dirty="0">
                <a:solidFill>
                  <a:schemeClr val="dk1"/>
                </a:solidFill>
                <a:latin typeface="Arial"/>
                <a:ea typeface="Arial"/>
                <a:cs typeface="Arial"/>
                <a:sym typeface="Arial"/>
              </a:rPr>
              <a:t>いつのまにか第</a:t>
            </a:r>
            <a:r>
              <a:rPr lang="ja-JP" b="1" dirty="0">
                <a:solidFill>
                  <a:schemeClr val="dk1"/>
                </a:solidFill>
                <a:latin typeface="Arial"/>
                <a:ea typeface="Arial"/>
                <a:cs typeface="Arial"/>
                <a:sym typeface="Arial"/>
              </a:rPr>
              <a:t>二</a:t>
            </a:r>
            <a:r>
              <a:rPr lang="ja-JP" b="1" i="0" dirty="0">
                <a:solidFill>
                  <a:schemeClr val="dk1"/>
                </a:solidFill>
                <a:latin typeface="Arial"/>
                <a:ea typeface="Arial"/>
                <a:cs typeface="Arial"/>
                <a:sym typeface="Arial"/>
              </a:rPr>
              <a:t>象限</a:t>
            </a:r>
            <a:r>
              <a:rPr lang="ja-JP" b="1" i="0" dirty="0">
                <a:solidFill>
                  <a:srgbClr val="5D5D5D"/>
                </a:solidFill>
                <a:latin typeface="Verdana"/>
                <a:ea typeface="Verdana"/>
                <a:cs typeface="Verdana"/>
                <a:sym typeface="Verdana"/>
              </a:rPr>
              <a:t>(しょうげん)</a:t>
            </a:r>
            <a:r>
              <a:rPr lang="ja-JP" b="1" i="0" dirty="0">
                <a:solidFill>
                  <a:schemeClr val="dk1"/>
                </a:solidFill>
                <a:latin typeface="Arial"/>
                <a:ea typeface="Arial"/>
                <a:cs typeface="Arial"/>
                <a:sym typeface="Arial"/>
              </a:rPr>
              <a:t>の仕事が</a:t>
            </a:r>
            <a:endParaRPr b="1" i="0" dirty="0">
              <a:solidFill>
                <a:schemeClr val="dk1"/>
              </a:solidFill>
              <a:latin typeface="Arial"/>
              <a:ea typeface="Arial"/>
              <a:cs typeface="Arial"/>
              <a:sym typeface="Arial"/>
            </a:endParaRPr>
          </a:p>
          <a:p>
            <a:pPr marL="0" lvl="0" indent="0" algn="l" rtl="0">
              <a:spcBef>
                <a:spcPts val="0"/>
              </a:spcBef>
              <a:spcAft>
                <a:spcPts val="0"/>
              </a:spcAft>
              <a:buNone/>
            </a:pPr>
            <a:r>
              <a:rPr lang="ja-JP" b="1" i="0" dirty="0">
                <a:solidFill>
                  <a:schemeClr val="dk1"/>
                </a:solidFill>
                <a:latin typeface="Arial"/>
                <a:ea typeface="Arial"/>
                <a:cs typeface="Arial"/>
                <a:sym typeface="Arial"/>
              </a:rPr>
              <a:t>第</a:t>
            </a:r>
            <a:r>
              <a:rPr lang="ja-JP" b="1" dirty="0">
                <a:solidFill>
                  <a:schemeClr val="dk1"/>
                </a:solidFill>
                <a:latin typeface="Arial"/>
                <a:ea typeface="Arial"/>
                <a:cs typeface="Arial"/>
                <a:sym typeface="Arial"/>
              </a:rPr>
              <a:t>一</a:t>
            </a:r>
            <a:r>
              <a:rPr lang="ja-JP" b="1" i="0" dirty="0">
                <a:solidFill>
                  <a:schemeClr val="dk1"/>
                </a:solidFill>
                <a:latin typeface="Arial"/>
                <a:ea typeface="Arial"/>
                <a:cs typeface="Arial"/>
                <a:sym typeface="Arial"/>
              </a:rPr>
              <a:t>象限</a:t>
            </a:r>
            <a:r>
              <a:rPr lang="ja-JP" b="1" i="0" dirty="0">
                <a:solidFill>
                  <a:srgbClr val="5D5D5D"/>
                </a:solidFill>
                <a:latin typeface="Verdana"/>
                <a:ea typeface="Verdana"/>
                <a:cs typeface="Verdana"/>
                <a:sym typeface="Verdana"/>
              </a:rPr>
              <a:t>(しょうげん)</a:t>
            </a:r>
            <a:r>
              <a:rPr lang="ja-JP" b="1" i="0" dirty="0">
                <a:solidFill>
                  <a:schemeClr val="dk1"/>
                </a:solidFill>
                <a:latin typeface="Arial"/>
                <a:ea typeface="Arial"/>
                <a:cs typeface="Arial"/>
                <a:sym typeface="Arial"/>
              </a:rPr>
              <a:t>に移ってきて、その仕事を思い出した時にはもう手遅れになっているのです。</a:t>
            </a:r>
            <a:endParaRPr b="1" i="0" dirty="0">
              <a:solidFill>
                <a:schemeClr val="dk1"/>
              </a:solidFill>
              <a:latin typeface="Verdana"/>
              <a:ea typeface="Verdana"/>
              <a:cs typeface="Verdana"/>
              <a:sym typeface="Verdana"/>
            </a:endParaRPr>
          </a:p>
          <a:p>
            <a:pPr marL="0" lvl="0" indent="0" algn="l" rtl="0">
              <a:spcBef>
                <a:spcPts val="0"/>
              </a:spcBef>
              <a:spcAft>
                <a:spcPts val="0"/>
              </a:spcAft>
              <a:buNone/>
            </a:pPr>
            <a:endParaRPr b="0" i="0" dirty="0">
              <a:solidFill>
                <a:srgbClr val="5D5D5D"/>
              </a:solidFill>
              <a:latin typeface="Verdana"/>
              <a:ea typeface="Verdana"/>
              <a:cs typeface="Verdana"/>
              <a:sym typeface="Verdana"/>
            </a:endParaRPr>
          </a:p>
          <a:p>
            <a:pPr marL="0" lvl="0" indent="0" algn="l" rtl="0">
              <a:spcBef>
                <a:spcPts val="0"/>
              </a:spcBef>
              <a:spcAft>
                <a:spcPts val="0"/>
              </a:spcAft>
              <a:buNone/>
            </a:pPr>
            <a:r>
              <a:rPr lang="ja-JP" b="0" i="0" dirty="0">
                <a:solidFill>
                  <a:srgbClr val="5D5D5D"/>
                </a:solidFill>
                <a:latin typeface="Verdana"/>
                <a:ea typeface="Verdana"/>
                <a:cs typeface="Verdana"/>
                <a:sym typeface="Verdana"/>
              </a:rPr>
              <a:t>そこで使って頂きたいのが「エレファント・テクニック」になります。</a:t>
            </a:r>
            <a:endParaRPr b="0" i="0" dirty="0">
              <a:solidFill>
                <a:srgbClr val="5D5D5D"/>
              </a:solidFill>
              <a:latin typeface="Verdana"/>
              <a:ea typeface="Verdana"/>
              <a:cs typeface="Verdana"/>
              <a:sym typeface="Verdana"/>
            </a:endParaRPr>
          </a:p>
          <a:p>
            <a:pPr marL="0" lvl="0" indent="0" algn="l" rtl="0">
              <a:spcBef>
                <a:spcPts val="0"/>
              </a:spcBef>
              <a:spcAft>
                <a:spcPts val="0"/>
              </a:spcAft>
              <a:buNone/>
            </a:pPr>
            <a:r>
              <a:rPr lang="ja-JP" b="0" i="0" dirty="0">
                <a:solidFill>
                  <a:srgbClr val="5D5D5D"/>
                </a:solidFill>
                <a:latin typeface="Verdana"/>
                <a:ea typeface="Verdana"/>
                <a:cs typeface="Verdana"/>
                <a:sym typeface="Verdana"/>
              </a:rPr>
              <a:t>「象のように大きなものを６カ月で食べきる」という目標を立てたとします。</a:t>
            </a:r>
            <a:endParaRPr b="0" i="0" dirty="0">
              <a:solidFill>
                <a:srgbClr val="5D5D5D"/>
              </a:solidFill>
              <a:latin typeface="Verdana"/>
              <a:ea typeface="Verdana"/>
              <a:cs typeface="Verdana"/>
              <a:sym typeface="Verdana"/>
            </a:endParaRPr>
          </a:p>
          <a:p>
            <a:pPr marL="0" lvl="0" indent="0" algn="l" rtl="0">
              <a:spcBef>
                <a:spcPts val="0"/>
              </a:spcBef>
              <a:spcAft>
                <a:spcPts val="0"/>
              </a:spcAft>
              <a:buNone/>
            </a:pPr>
            <a:r>
              <a:rPr lang="ja-JP" b="0" i="0" dirty="0">
                <a:solidFill>
                  <a:srgbClr val="5D5D5D"/>
                </a:solidFill>
                <a:latin typeface="Verdana"/>
                <a:ea typeface="Verdana"/>
                <a:cs typeface="Verdana"/>
                <a:sym typeface="Verdana"/>
              </a:rPr>
              <a:t>　→1⃣アニメーション</a:t>
            </a:r>
            <a:endParaRPr b="0" i="0" dirty="0">
              <a:solidFill>
                <a:srgbClr val="5D5D5D"/>
              </a:solidFill>
              <a:latin typeface="Verdana"/>
              <a:ea typeface="Verdana"/>
              <a:cs typeface="Verdana"/>
              <a:sym typeface="Verdana"/>
            </a:endParaRPr>
          </a:p>
          <a:p>
            <a:pPr marL="0" lvl="0" indent="0" algn="l" rtl="0">
              <a:spcBef>
                <a:spcPts val="0"/>
              </a:spcBef>
              <a:spcAft>
                <a:spcPts val="0"/>
              </a:spcAft>
              <a:buNone/>
            </a:pPr>
            <a:endParaRPr b="0" i="0" dirty="0">
              <a:solidFill>
                <a:srgbClr val="5D5D5D"/>
              </a:solidFill>
              <a:latin typeface="Verdana"/>
              <a:ea typeface="Verdana"/>
              <a:cs typeface="Verdana"/>
              <a:sym typeface="Verdana"/>
            </a:endParaRPr>
          </a:p>
          <a:p>
            <a:pPr marL="0" lvl="0" indent="0" algn="l" rtl="0">
              <a:spcBef>
                <a:spcPts val="0"/>
              </a:spcBef>
              <a:spcAft>
                <a:spcPts val="0"/>
              </a:spcAft>
              <a:buNone/>
            </a:pPr>
            <a:r>
              <a:rPr lang="ja-JP" b="0" i="0" dirty="0">
                <a:solidFill>
                  <a:srgbClr val="5D5D5D"/>
                </a:solidFill>
                <a:latin typeface="Verdana"/>
                <a:ea typeface="Verdana"/>
                <a:cs typeface="Verdana"/>
                <a:sym typeface="Verdana"/>
              </a:rPr>
              <a:t>さて、この象をどうしたら食べきれるでしょうか。</a:t>
            </a:r>
            <a:endParaRPr b="0" i="0" dirty="0">
              <a:solidFill>
                <a:srgbClr val="5D5D5D"/>
              </a:solidFill>
              <a:latin typeface="Verdana"/>
              <a:ea typeface="Verdana"/>
              <a:cs typeface="Verdana"/>
              <a:sym typeface="Verdana"/>
            </a:endParaRPr>
          </a:p>
          <a:p>
            <a:pPr marL="0" lvl="0" indent="0" algn="l" rtl="0">
              <a:spcBef>
                <a:spcPts val="0"/>
              </a:spcBef>
              <a:spcAft>
                <a:spcPts val="0"/>
              </a:spcAft>
              <a:buNone/>
            </a:pPr>
            <a:r>
              <a:rPr lang="ja-JP" b="0" i="0" dirty="0">
                <a:solidFill>
                  <a:srgbClr val="5D5D5D"/>
                </a:solidFill>
                <a:latin typeface="Verdana"/>
                <a:ea typeface="Verdana"/>
                <a:cs typeface="Verdana"/>
                <a:sym typeface="Verdana"/>
              </a:rPr>
              <a:t>　→2⃣アニメーション</a:t>
            </a:r>
            <a:endParaRPr b="0" i="0" dirty="0">
              <a:solidFill>
                <a:srgbClr val="5D5D5D"/>
              </a:solidFill>
              <a:latin typeface="Verdana"/>
              <a:ea typeface="Verdana"/>
              <a:cs typeface="Verdana"/>
              <a:sym typeface="Verdana"/>
            </a:endParaRPr>
          </a:p>
          <a:p>
            <a:pPr marL="0" lvl="0" indent="0" algn="l" rtl="0">
              <a:spcBef>
                <a:spcPts val="0"/>
              </a:spcBef>
              <a:spcAft>
                <a:spcPts val="0"/>
              </a:spcAft>
              <a:buNone/>
            </a:pPr>
            <a:endParaRPr b="0" i="0" dirty="0">
              <a:solidFill>
                <a:srgbClr val="5D5D5D"/>
              </a:solidFill>
              <a:latin typeface="Verdana"/>
              <a:ea typeface="Verdana"/>
              <a:cs typeface="Verdana"/>
              <a:sym typeface="Verdana"/>
            </a:endParaRPr>
          </a:p>
          <a:p>
            <a:pPr marL="0" lvl="0" indent="0" algn="l" rtl="0">
              <a:spcBef>
                <a:spcPts val="0"/>
              </a:spcBef>
              <a:spcAft>
                <a:spcPts val="0"/>
              </a:spcAft>
              <a:buNone/>
            </a:pPr>
            <a:r>
              <a:rPr lang="ja-JP" b="0" i="0" dirty="0">
                <a:solidFill>
                  <a:srgbClr val="5D5D5D"/>
                </a:solidFill>
                <a:latin typeface="Verdana"/>
                <a:ea typeface="Verdana"/>
                <a:cs typeface="Verdana"/>
                <a:sym typeface="Verdana"/>
              </a:rPr>
              <a:t>とにかく毎日食べられるだけ食べるてみますか？</a:t>
            </a:r>
            <a:br>
              <a:rPr lang="ja-JP" dirty="0"/>
            </a:br>
            <a:r>
              <a:rPr lang="ja-JP" dirty="0"/>
              <a:t>　→</a:t>
            </a:r>
            <a:r>
              <a:rPr lang="ja-JP" b="0" i="0" dirty="0">
                <a:solidFill>
                  <a:srgbClr val="5D5D5D"/>
                </a:solidFill>
                <a:latin typeface="Verdana"/>
                <a:ea typeface="Verdana"/>
                <a:cs typeface="Verdana"/>
                <a:sym typeface="Verdana"/>
              </a:rPr>
              <a:t>最初は順調でも何日かすると食が進まない日が出てきたりして、</a:t>
            </a:r>
            <a:endParaRPr b="0" i="0" dirty="0">
              <a:solidFill>
                <a:srgbClr val="5D5D5D"/>
              </a:solidFill>
              <a:latin typeface="Verdana"/>
              <a:ea typeface="Verdana"/>
              <a:cs typeface="Verdana"/>
              <a:sym typeface="Verdana"/>
            </a:endParaRPr>
          </a:p>
          <a:p>
            <a:pPr marL="0" lvl="0" indent="0" algn="l" rtl="0">
              <a:spcBef>
                <a:spcPts val="0"/>
              </a:spcBef>
              <a:spcAft>
                <a:spcPts val="0"/>
              </a:spcAft>
              <a:buNone/>
            </a:pPr>
            <a:r>
              <a:rPr lang="ja-JP" b="0" i="0" dirty="0">
                <a:solidFill>
                  <a:srgbClr val="5D5D5D"/>
                </a:solidFill>
                <a:latin typeface="Verdana"/>
                <a:ea typeface="Verdana"/>
                <a:cs typeface="Verdana"/>
                <a:sym typeface="Verdana"/>
              </a:rPr>
              <a:t>　　「調子がいい時に今日の分も食べればいいや」と考えてしまうかもしれません。</a:t>
            </a:r>
            <a:br>
              <a:rPr lang="ja-JP" dirty="0"/>
            </a:br>
            <a:r>
              <a:rPr lang="ja-JP" dirty="0"/>
              <a:t>　　では「調子のいい日」とはいつ来るのでしょう？何回来るのでしょう？</a:t>
            </a:r>
            <a:r>
              <a:rPr lang="ja-JP" b="0" i="0" dirty="0">
                <a:solidFill>
                  <a:schemeClr val="dk1"/>
                </a:solidFill>
                <a:latin typeface="Arial"/>
                <a:ea typeface="Arial"/>
                <a:cs typeface="Arial"/>
                <a:sym typeface="Arial"/>
              </a:rPr>
              <a:t>来ない可能性もある。</a:t>
            </a:r>
            <a:endParaRPr b="0" i="0" dirty="0">
              <a:solidFill>
                <a:schemeClr val="dk1"/>
              </a:solidFill>
              <a:latin typeface="Arial"/>
              <a:ea typeface="Arial"/>
              <a:cs typeface="Arial"/>
              <a:sym typeface="Arial"/>
            </a:endParaRPr>
          </a:p>
          <a:p>
            <a:pPr marL="0" lvl="0" indent="0" algn="l" rtl="0">
              <a:spcBef>
                <a:spcPts val="0"/>
              </a:spcBef>
              <a:spcAft>
                <a:spcPts val="0"/>
              </a:spcAft>
              <a:buNone/>
            </a:pPr>
            <a:r>
              <a:rPr lang="ja-JP" b="0" i="0" dirty="0">
                <a:solidFill>
                  <a:schemeClr val="dk1"/>
                </a:solidFill>
                <a:latin typeface="Arial"/>
                <a:ea typeface="Arial"/>
                <a:cs typeface="Arial"/>
                <a:sym typeface="Arial"/>
              </a:rPr>
              <a:t>　　そんな不確かなもの感覚で重要な仕事をおこなっては、責任感があるとは言えませんね。</a:t>
            </a:r>
            <a:endParaRPr b="0" i="0" dirty="0">
              <a:solidFill>
                <a:schemeClr val="dk1"/>
              </a:solidFill>
              <a:latin typeface="Arial"/>
              <a:ea typeface="Arial"/>
              <a:cs typeface="Arial"/>
              <a:sym typeface="Arial"/>
            </a:endParaRPr>
          </a:p>
          <a:p>
            <a:pPr marL="0" lvl="0" indent="0" algn="l" rtl="0">
              <a:spcBef>
                <a:spcPts val="0"/>
              </a:spcBef>
              <a:spcAft>
                <a:spcPts val="0"/>
              </a:spcAft>
              <a:buNone/>
            </a:pPr>
            <a:br>
              <a:rPr lang="ja-JP" dirty="0"/>
            </a:br>
            <a:r>
              <a:rPr lang="ja-JP" b="0" i="0" dirty="0">
                <a:solidFill>
                  <a:srgbClr val="5D5D5D"/>
                </a:solidFill>
                <a:latin typeface="Verdana"/>
                <a:ea typeface="Verdana"/>
                <a:cs typeface="Verdana"/>
                <a:sym typeface="Verdana"/>
              </a:rPr>
              <a:t>では、どうしたら象を食べきれるでしょうか？</a:t>
            </a:r>
            <a:endParaRPr b="0" i="0" dirty="0">
              <a:solidFill>
                <a:srgbClr val="5D5D5D"/>
              </a:solidFill>
              <a:latin typeface="Verdana"/>
              <a:ea typeface="Verdana"/>
              <a:cs typeface="Verdana"/>
              <a:sym typeface="Verdana"/>
            </a:endParaRPr>
          </a:p>
          <a:p>
            <a:pPr marL="0" lvl="0" indent="0" algn="l" rtl="0">
              <a:spcBef>
                <a:spcPts val="0"/>
              </a:spcBef>
              <a:spcAft>
                <a:spcPts val="0"/>
              </a:spcAft>
              <a:buNone/>
            </a:pPr>
            <a:endParaRPr b="0" i="0" dirty="0">
              <a:solidFill>
                <a:srgbClr val="5D5D5D"/>
              </a:solidFill>
              <a:latin typeface="Verdana"/>
              <a:ea typeface="Verdana"/>
              <a:cs typeface="Verdana"/>
              <a:sym typeface="Verdana"/>
            </a:endParaRPr>
          </a:p>
          <a:p>
            <a:pPr marL="0" lvl="0" indent="0" algn="l" rtl="0">
              <a:spcBef>
                <a:spcPts val="0"/>
              </a:spcBef>
              <a:spcAft>
                <a:spcPts val="0"/>
              </a:spcAft>
              <a:buNone/>
            </a:pPr>
            <a:r>
              <a:rPr lang="ja-JP" b="0" i="0" dirty="0">
                <a:solidFill>
                  <a:srgbClr val="5D5D5D"/>
                </a:solidFill>
                <a:latin typeface="Verdana"/>
                <a:ea typeface="Verdana"/>
                <a:cs typeface="Verdana"/>
                <a:sym typeface="Verdana"/>
              </a:rPr>
              <a:t>【間を空ける】</a:t>
            </a:r>
            <a:endParaRPr dirty="0"/>
          </a:p>
          <a:p>
            <a:pPr marL="0" lvl="0" indent="0" algn="l" rtl="0">
              <a:spcBef>
                <a:spcPts val="0"/>
              </a:spcBef>
              <a:spcAft>
                <a:spcPts val="0"/>
              </a:spcAft>
              <a:buNone/>
            </a:pPr>
            <a:br>
              <a:rPr lang="ja-JP" dirty="0"/>
            </a:br>
            <a:r>
              <a:rPr lang="ja-JP" b="0" i="0" dirty="0">
                <a:solidFill>
                  <a:srgbClr val="5D5D5D"/>
                </a:solidFill>
                <a:latin typeface="Verdana"/>
                <a:ea typeface="Verdana"/>
                <a:cs typeface="Verdana"/>
                <a:sym typeface="Verdana"/>
              </a:rPr>
              <a:t>答えは「１日100gずつ食べる」です。</a:t>
            </a:r>
            <a:endParaRPr b="0" i="0" dirty="0">
              <a:solidFill>
                <a:srgbClr val="5D5D5D"/>
              </a:solidFill>
              <a:latin typeface="Verdana"/>
              <a:ea typeface="Verdana"/>
              <a:cs typeface="Verdana"/>
              <a:sym typeface="Verdana"/>
            </a:endParaRPr>
          </a:p>
          <a:p>
            <a:pPr marL="0" lvl="0" indent="0" algn="l" rtl="0">
              <a:spcBef>
                <a:spcPts val="0"/>
              </a:spcBef>
              <a:spcAft>
                <a:spcPts val="0"/>
              </a:spcAft>
              <a:buNone/>
            </a:pPr>
            <a:r>
              <a:rPr lang="ja-JP" b="0" i="0" dirty="0">
                <a:solidFill>
                  <a:srgbClr val="5D5D5D"/>
                </a:solidFill>
                <a:latin typeface="Verdana"/>
                <a:ea typeface="Verdana"/>
                <a:cs typeface="Verdana"/>
                <a:sym typeface="Verdana"/>
              </a:rPr>
              <a:t>大きかった象を細かく細かく分解して、それを毎日毎日着実に食べていく。</a:t>
            </a:r>
            <a:endParaRPr b="0" i="0" dirty="0">
              <a:solidFill>
                <a:srgbClr val="5D5D5D"/>
              </a:solidFill>
              <a:latin typeface="Verdana"/>
              <a:ea typeface="Verdana"/>
              <a:cs typeface="Verdana"/>
              <a:sym typeface="Verdana"/>
            </a:endParaRPr>
          </a:p>
          <a:p>
            <a:pPr marL="0" lvl="0" indent="0" algn="l" rtl="0">
              <a:spcBef>
                <a:spcPts val="0"/>
              </a:spcBef>
              <a:spcAft>
                <a:spcPts val="0"/>
              </a:spcAft>
              <a:buNone/>
            </a:pPr>
            <a:r>
              <a:rPr lang="ja-JP" dirty="0"/>
              <a:t>　→3⃣アニメーション</a:t>
            </a:r>
            <a:br>
              <a:rPr lang="ja-JP" dirty="0"/>
            </a:br>
            <a:r>
              <a:rPr lang="ja-JP" b="0" i="0" dirty="0">
                <a:solidFill>
                  <a:srgbClr val="5D5D5D"/>
                </a:solidFill>
                <a:latin typeface="Verdana"/>
                <a:ea typeface="Verdana"/>
                <a:cs typeface="Verdana"/>
                <a:sym typeface="Verdana"/>
              </a:rPr>
              <a:t>これが大きな目標を達成する最も確実な道です。</a:t>
            </a:r>
            <a:br>
              <a:rPr lang="ja-JP" dirty="0"/>
            </a:br>
            <a:br>
              <a:rPr lang="ja-JP" dirty="0"/>
            </a:br>
            <a:endParaRPr b="0" i="0" dirty="0">
              <a:solidFill>
                <a:srgbClr val="5D5D5D"/>
              </a:solidFill>
              <a:latin typeface="Verdana"/>
              <a:ea typeface="Verdana"/>
              <a:cs typeface="Verdana"/>
              <a:sym typeface="Verdana"/>
            </a:endParaRPr>
          </a:p>
          <a:p>
            <a:pPr marL="0" marR="0" lvl="0" indent="0" algn="l" rtl="0">
              <a:lnSpc>
                <a:spcPct val="100000"/>
              </a:lnSpc>
              <a:spcBef>
                <a:spcPts val="0"/>
              </a:spcBef>
              <a:spcAft>
                <a:spcPts val="0"/>
              </a:spcAft>
              <a:buClr>
                <a:srgbClr val="5D5D5D"/>
              </a:buClr>
              <a:buSzPts val="1200"/>
              <a:buFont typeface="Verdana"/>
              <a:buNone/>
            </a:pPr>
            <a:r>
              <a:rPr lang="ja-JP" b="0" i="0" dirty="0">
                <a:solidFill>
                  <a:srgbClr val="5D5D5D"/>
                </a:solidFill>
                <a:latin typeface="Verdana"/>
                <a:ea typeface="Verdana"/>
                <a:cs typeface="Verdana"/>
                <a:sym typeface="Verdana"/>
              </a:rPr>
              <a:t>では、エレファントを、第二象限(しょうげん)の仕事に置き換えて考えてみましょう。</a:t>
            </a:r>
            <a:endParaRPr b="0" i="0" dirty="0">
              <a:solidFill>
                <a:srgbClr val="5D5D5D"/>
              </a:solidFill>
              <a:latin typeface="Verdana"/>
              <a:ea typeface="Verdana"/>
              <a:cs typeface="Verdana"/>
              <a:sym typeface="Verdana"/>
            </a:endParaRPr>
          </a:p>
          <a:p>
            <a:pPr marL="0" lvl="0" indent="0" algn="l" rtl="0">
              <a:spcBef>
                <a:spcPts val="0"/>
              </a:spcBef>
              <a:spcAft>
                <a:spcPts val="0"/>
              </a:spcAft>
              <a:buNone/>
            </a:pPr>
            <a:r>
              <a:rPr lang="ja-JP" b="0" i="0" dirty="0">
                <a:solidFill>
                  <a:srgbClr val="5D5D5D"/>
                </a:solidFill>
                <a:latin typeface="Verdana"/>
                <a:ea typeface="Verdana"/>
                <a:cs typeface="Verdana"/>
                <a:sym typeface="Verdana"/>
              </a:rPr>
              <a:t>この像(エレファント)を全部食べきるという目標は、</a:t>
            </a:r>
            <a:endParaRPr b="0" i="0" dirty="0">
              <a:solidFill>
                <a:srgbClr val="5D5D5D"/>
              </a:solidFill>
              <a:latin typeface="Verdana"/>
              <a:ea typeface="Verdana"/>
              <a:cs typeface="Verdana"/>
              <a:sym typeface="Verdana"/>
            </a:endParaRPr>
          </a:p>
          <a:p>
            <a:pPr marL="0" lvl="0" indent="0" algn="l" rtl="0">
              <a:spcBef>
                <a:spcPts val="0"/>
              </a:spcBef>
              <a:spcAft>
                <a:spcPts val="0"/>
              </a:spcAft>
              <a:buNone/>
            </a:pPr>
            <a:r>
              <a:rPr lang="ja-JP" dirty="0"/>
              <a:t>「</a:t>
            </a:r>
            <a:r>
              <a:rPr lang="ja-JP" b="1" dirty="0"/>
              <a:t>長期間かけておこなう重要な仕事を期限内に終わらせるにはどうすればいいか</a:t>
            </a:r>
            <a:r>
              <a:rPr lang="ja-JP" dirty="0"/>
              <a:t>」ということです。</a:t>
            </a:r>
            <a:endParaRPr dirty="0"/>
          </a:p>
          <a:p>
            <a:pPr marL="0" lvl="0" indent="0" algn="l" rtl="0">
              <a:spcBef>
                <a:spcPts val="0"/>
              </a:spcBef>
              <a:spcAft>
                <a:spcPts val="0"/>
              </a:spcAft>
              <a:buNone/>
            </a:pPr>
            <a:endParaRPr b="0" i="0" dirty="0">
              <a:solidFill>
                <a:srgbClr val="333333"/>
              </a:solidFill>
              <a:latin typeface="Arial"/>
              <a:ea typeface="Arial"/>
              <a:cs typeface="Arial"/>
              <a:sym typeface="Arial"/>
            </a:endParaRPr>
          </a:p>
          <a:p>
            <a:pPr marL="0" lvl="0" indent="0" algn="l" rtl="0">
              <a:spcBef>
                <a:spcPts val="0"/>
              </a:spcBef>
              <a:spcAft>
                <a:spcPts val="0"/>
              </a:spcAft>
              <a:buNone/>
            </a:pPr>
            <a:r>
              <a:rPr lang="ja-JP" b="0" i="0" dirty="0">
                <a:solidFill>
                  <a:srgbClr val="333333"/>
                </a:solidFill>
                <a:latin typeface="Arial"/>
                <a:ea typeface="Arial"/>
                <a:cs typeface="Arial"/>
                <a:sym typeface="Arial"/>
              </a:rPr>
              <a:t>「重要だが緊急ではない仕事」を着実に前に進めるためには、まずその仕事を細かく</a:t>
            </a:r>
            <a:endParaRPr b="0" i="0" dirty="0">
              <a:solidFill>
                <a:srgbClr val="333333"/>
              </a:solidFill>
              <a:latin typeface="Arial"/>
              <a:ea typeface="Arial"/>
              <a:cs typeface="Arial"/>
              <a:sym typeface="Arial"/>
            </a:endParaRPr>
          </a:p>
          <a:p>
            <a:pPr marL="0" lvl="0" indent="0" algn="l" rtl="0">
              <a:spcBef>
                <a:spcPts val="0"/>
              </a:spcBef>
              <a:spcAft>
                <a:spcPts val="0"/>
              </a:spcAft>
              <a:buNone/>
            </a:pPr>
            <a:r>
              <a:rPr lang="ja-JP" b="0" i="0" dirty="0">
                <a:solidFill>
                  <a:srgbClr val="333333"/>
                </a:solidFill>
                <a:latin typeface="Arial"/>
                <a:ea typeface="Arial"/>
                <a:cs typeface="Arial"/>
                <a:sym typeface="Arial"/>
              </a:rPr>
              <a:t>タスクベースにまで分解する必要があります。そして、それぞれのタスクに期日を設けることによって、</a:t>
            </a:r>
            <a:endParaRPr b="0" i="0" dirty="0">
              <a:solidFill>
                <a:srgbClr val="333333"/>
              </a:solidFill>
              <a:latin typeface="Arial"/>
              <a:ea typeface="Arial"/>
              <a:cs typeface="Arial"/>
              <a:sym typeface="Arial"/>
            </a:endParaRPr>
          </a:p>
          <a:p>
            <a:pPr marL="0" lvl="0" indent="0" algn="l" rtl="0">
              <a:spcBef>
                <a:spcPts val="0"/>
              </a:spcBef>
              <a:spcAft>
                <a:spcPts val="0"/>
              </a:spcAft>
              <a:buNone/>
            </a:pPr>
            <a:r>
              <a:rPr lang="ja-JP" b="0" i="0" dirty="0">
                <a:solidFill>
                  <a:srgbClr val="333333"/>
                </a:solidFill>
                <a:latin typeface="Arial"/>
                <a:ea typeface="Arial"/>
                <a:cs typeface="Arial"/>
                <a:sym typeface="Arial"/>
              </a:rPr>
              <a:t>各タスクを段階的に重要かつ緊急な仕事（=第一象限の仕事）に移していきます。</a:t>
            </a:r>
            <a:endParaRPr b="0" i="0" dirty="0">
              <a:solidFill>
                <a:srgbClr val="333333"/>
              </a:solidFill>
              <a:latin typeface="Arial"/>
              <a:ea typeface="Arial"/>
              <a:cs typeface="Arial"/>
              <a:sym typeface="Arial"/>
            </a:endParaRPr>
          </a:p>
          <a:p>
            <a:pPr marL="0" lvl="0" indent="0" algn="l" rtl="0">
              <a:spcBef>
                <a:spcPts val="0"/>
              </a:spcBef>
              <a:spcAft>
                <a:spcPts val="0"/>
              </a:spcAft>
              <a:buNone/>
            </a:pPr>
            <a:r>
              <a:rPr lang="ja-JP" b="0" i="0" dirty="0">
                <a:solidFill>
                  <a:srgbClr val="333333"/>
                </a:solidFill>
                <a:latin typeface="Arial"/>
                <a:ea typeface="Arial"/>
                <a:cs typeface="Arial"/>
                <a:sym typeface="Arial"/>
              </a:rPr>
              <a:t>これにより、たとえ第二象限の仕事であっても、日々着実に前進させることが出来るようになります。</a:t>
            </a:r>
            <a:endParaRPr b="0" i="0" dirty="0">
              <a:solidFill>
                <a:srgbClr val="5D5D5D"/>
              </a:solidFill>
              <a:latin typeface="Verdana"/>
              <a:ea typeface="Verdana"/>
              <a:cs typeface="Verdana"/>
              <a:sym typeface="Verdana"/>
            </a:endParaRPr>
          </a:p>
          <a:p>
            <a:pPr marL="0" lvl="0" indent="0" algn="l" rtl="0">
              <a:spcBef>
                <a:spcPts val="0"/>
              </a:spcBef>
              <a:spcAft>
                <a:spcPts val="0"/>
              </a:spcAft>
              <a:buNone/>
            </a:pPr>
            <a:endParaRPr dirty="0"/>
          </a:p>
        </p:txBody>
      </p:sp>
      <p:sp>
        <p:nvSpPr>
          <p:cNvPr id="221" name="Google Shape;221;p6:notes"/>
          <p:cNvSpPr txBox="1">
            <a:spLocks noGrp="1"/>
          </p:cNvSpPr>
          <p:nvPr>
            <p:ph type="sldNum" idx="12"/>
          </p:nvPr>
        </p:nvSpPr>
        <p:spPr>
          <a:xfrm>
            <a:off x="3849688" y="9429750"/>
            <a:ext cx="2946400" cy="49688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ja-JP"/>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7:notes"/>
          <p:cNvSpPr>
            <a:spLocks noGrp="1" noRot="1" noChangeAspect="1"/>
          </p:cNvSpPr>
          <p:nvPr>
            <p:ph type="sldImg" idx="2"/>
          </p:nvPr>
        </p:nvSpPr>
        <p:spPr>
          <a:xfrm>
            <a:off x="979488" y="1241425"/>
            <a:ext cx="483870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0" name="Google Shape;230;p7:notes"/>
          <p:cNvSpPr txBox="1">
            <a:spLocks noGrp="1"/>
          </p:cNvSpPr>
          <p:nvPr>
            <p:ph type="body" idx="1"/>
          </p:nvPr>
        </p:nvSpPr>
        <p:spPr>
          <a:xfrm>
            <a:off x="679450" y="4776788"/>
            <a:ext cx="5438775" cy="390842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5D5D5D"/>
              </a:buClr>
              <a:buSzPts val="1200"/>
              <a:buFont typeface="Verdana"/>
              <a:buNone/>
            </a:pPr>
            <a:r>
              <a:rPr lang="ja-JP" b="0" i="0">
                <a:solidFill>
                  <a:srgbClr val="5D5D5D"/>
                </a:solidFill>
                <a:latin typeface="Verdana"/>
                <a:ea typeface="Verdana"/>
                <a:cs typeface="Verdana"/>
                <a:sym typeface="Verdana"/>
              </a:rPr>
              <a:t>そうは言っても「やる気がが起きにくい」「分かってるんだけど…」という方も多いと思います。</a:t>
            </a:r>
            <a:endParaRPr b="0" i="0">
              <a:solidFill>
                <a:srgbClr val="5D5D5D"/>
              </a:solidFill>
              <a:latin typeface="Verdana"/>
              <a:ea typeface="Verdana"/>
              <a:cs typeface="Verdana"/>
              <a:sym typeface="Verdana"/>
            </a:endParaRPr>
          </a:p>
          <a:p>
            <a:pPr marL="0" marR="0" lvl="0" indent="0" algn="l" rtl="0">
              <a:lnSpc>
                <a:spcPct val="100000"/>
              </a:lnSpc>
              <a:spcBef>
                <a:spcPts val="0"/>
              </a:spcBef>
              <a:spcAft>
                <a:spcPts val="0"/>
              </a:spcAft>
              <a:buClr>
                <a:srgbClr val="5D5D5D"/>
              </a:buClr>
              <a:buSzPts val="1200"/>
              <a:buFont typeface="Verdana"/>
              <a:buNone/>
            </a:pPr>
            <a:r>
              <a:rPr lang="ja-JP" b="0" i="0">
                <a:solidFill>
                  <a:srgbClr val="5D5D5D"/>
                </a:solidFill>
                <a:latin typeface="Verdana"/>
                <a:ea typeface="Verdana"/>
                <a:cs typeface="Verdana"/>
                <a:sym typeface="Verdana"/>
              </a:rPr>
              <a:t>ここのタイトルにもある「ステップ・イン・テクニック」を日頃から取り入れましょう。</a:t>
            </a:r>
            <a:endParaRPr b="0" i="0">
              <a:solidFill>
                <a:srgbClr val="5D5D5D"/>
              </a:solidFill>
              <a:latin typeface="Verdana"/>
              <a:ea typeface="Verdana"/>
              <a:cs typeface="Verdana"/>
              <a:sym typeface="Verdana"/>
            </a:endParaRPr>
          </a:p>
          <a:p>
            <a:pPr marL="0" marR="0" lvl="0" indent="0" algn="l" rtl="0">
              <a:lnSpc>
                <a:spcPct val="100000"/>
              </a:lnSpc>
              <a:spcBef>
                <a:spcPts val="0"/>
              </a:spcBef>
              <a:spcAft>
                <a:spcPts val="0"/>
              </a:spcAft>
              <a:buClr>
                <a:schemeClr val="dk1"/>
              </a:buClr>
              <a:buSzPts val="1200"/>
              <a:buFont typeface="Arial"/>
              <a:buNone/>
            </a:pPr>
            <a:endParaRPr b="0" i="0">
              <a:solidFill>
                <a:srgbClr val="5D5D5D"/>
              </a:solidFill>
              <a:latin typeface="Verdana"/>
              <a:ea typeface="Verdana"/>
              <a:cs typeface="Verdana"/>
              <a:sym typeface="Verdana"/>
            </a:endParaRPr>
          </a:p>
          <a:p>
            <a:pPr marL="0" marR="0" lvl="0" indent="0" algn="l" rtl="0">
              <a:lnSpc>
                <a:spcPct val="100000"/>
              </a:lnSpc>
              <a:spcBef>
                <a:spcPts val="0"/>
              </a:spcBef>
              <a:spcAft>
                <a:spcPts val="0"/>
              </a:spcAft>
              <a:buClr>
                <a:srgbClr val="5D5D5D"/>
              </a:buClr>
              <a:buSzPts val="1200"/>
              <a:buFont typeface="Verdana"/>
              <a:buNone/>
            </a:pPr>
            <a:r>
              <a:rPr lang="ja-JP" b="0" i="0">
                <a:solidFill>
                  <a:srgbClr val="5D5D5D"/>
                </a:solidFill>
                <a:latin typeface="Verdana"/>
                <a:ea typeface="Verdana"/>
                <a:cs typeface="Verdana"/>
                <a:sym typeface="Verdana"/>
              </a:rPr>
              <a:t>ステップ・イン・テクニックとは</a:t>
            </a:r>
            <a:endParaRPr b="0" i="0">
              <a:solidFill>
                <a:srgbClr val="5D5D5D"/>
              </a:solidFill>
              <a:latin typeface="Verdana"/>
              <a:ea typeface="Verdana"/>
              <a:cs typeface="Verdana"/>
              <a:sym typeface="Verdana"/>
            </a:endParaRPr>
          </a:p>
          <a:p>
            <a:pPr marL="0" marR="0" lvl="0" indent="0" algn="l" rtl="0">
              <a:lnSpc>
                <a:spcPct val="100000"/>
              </a:lnSpc>
              <a:spcBef>
                <a:spcPts val="0"/>
              </a:spcBef>
              <a:spcAft>
                <a:spcPts val="0"/>
              </a:spcAft>
              <a:buClr>
                <a:srgbClr val="5D5D5D"/>
              </a:buClr>
              <a:buSzPts val="1200"/>
              <a:buFont typeface="Verdana"/>
              <a:buNone/>
            </a:pPr>
            <a:r>
              <a:rPr lang="ja-JP" b="0" i="0">
                <a:solidFill>
                  <a:srgbClr val="5D5D5D"/>
                </a:solidFill>
                <a:latin typeface="Verdana"/>
                <a:ea typeface="Verdana"/>
                <a:cs typeface="Verdana"/>
                <a:sym typeface="Verdana"/>
              </a:rPr>
              <a:t>　→1⃣アニメーション</a:t>
            </a:r>
            <a:endParaRPr b="0" i="0">
              <a:solidFill>
                <a:srgbClr val="5D5D5D"/>
              </a:solidFill>
              <a:latin typeface="Verdana"/>
              <a:ea typeface="Verdana"/>
              <a:cs typeface="Verdana"/>
              <a:sym typeface="Verdana"/>
            </a:endParaRPr>
          </a:p>
          <a:p>
            <a:pPr marL="0" marR="0" lvl="0" indent="0" algn="l" rtl="0">
              <a:lnSpc>
                <a:spcPct val="100000"/>
              </a:lnSpc>
              <a:spcBef>
                <a:spcPts val="0"/>
              </a:spcBef>
              <a:spcAft>
                <a:spcPts val="0"/>
              </a:spcAft>
              <a:buClr>
                <a:schemeClr val="dk1"/>
              </a:buClr>
              <a:buSzPts val="1200"/>
              <a:buFont typeface="Arial"/>
              <a:buNone/>
            </a:pPr>
            <a:endParaRPr b="0" i="0">
              <a:solidFill>
                <a:srgbClr val="5D5D5D"/>
              </a:solidFill>
              <a:latin typeface="Verdana"/>
              <a:ea typeface="Verdana"/>
              <a:cs typeface="Verdana"/>
              <a:sym typeface="Verdana"/>
            </a:endParaRPr>
          </a:p>
          <a:p>
            <a:pPr marL="0" marR="0" lvl="0" indent="0" algn="l" rtl="0">
              <a:lnSpc>
                <a:spcPct val="100000"/>
              </a:lnSpc>
              <a:spcBef>
                <a:spcPts val="0"/>
              </a:spcBef>
              <a:spcAft>
                <a:spcPts val="0"/>
              </a:spcAft>
              <a:buClr>
                <a:schemeClr val="dk1"/>
              </a:buClr>
              <a:buSzPts val="1200"/>
              <a:buFont typeface="Arial"/>
              <a:buNone/>
            </a:pPr>
            <a:r>
              <a:rPr lang="ja-JP"/>
              <a:t>「物事は最初の4分間、初動の4分が決め手である」</a:t>
            </a:r>
            <a:r>
              <a:rPr lang="ja-JP" b="0" i="0">
                <a:solidFill>
                  <a:schemeClr val="dk1"/>
                </a:solidFill>
                <a:latin typeface="Arial"/>
                <a:ea typeface="Arial"/>
                <a:cs typeface="Arial"/>
                <a:sym typeface="Arial"/>
              </a:rPr>
              <a:t>という、</a:t>
            </a:r>
            <a:endParaRPr b="0" i="0">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200"/>
              <a:buFont typeface="Arial"/>
              <a:buNone/>
            </a:pPr>
            <a:r>
              <a:rPr lang="ja-JP" b="0" i="0">
                <a:solidFill>
                  <a:schemeClr val="dk1"/>
                </a:solidFill>
                <a:latin typeface="Arial"/>
                <a:ea typeface="Arial"/>
                <a:cs typeface="Arial"/>
                <a:sym typeface="Arial"/>
              </a:rPr>
              <a:t>アメリカの心理学者ズーニンの言葉の応用です。</a:t>
            </a:r>
            <a:endParaRPr b="0" i="0">
              <a:solidFill>
                <a:srgbClr val="5D5D5D"/>
              </a:solidFill>
              <a:latin typeface="Verdana"/>
              <a:ea typeface="Verdana"/>
              <a:cs typeface="Verdana"/>
              <a:sym typeface="Verdana"/>
            </a:endParaRPr>
          </a:p>
          <a:p>
            <a:pPr marL="0" marR="0" lvl="0" indent="0" algn="l" rtl="0">
              <a:lnSpc>
                <a:spcPct val="100000"/>
              </a:lnSpc>
              <a:spcBef>
                <a:spcPts val="0"/>
              </a:spcBef>
              <a:spcAft>
                <a:spcPts val="0"/>
              </a:spcAft>
              <a:buClr>
                <a:schemeClr val="dk1"/>
              </a:buClr>
              <a:buSzPts val="1200"/>
              <a:buFont typeface="Arial"/>
              <a:buNone/>
            </a:pPr>
            <a:endParaRPr b="0" i="0">
              <a:solidFill>
                <a:srgbClr val="5D5D5D"/>
              </a:solidFill>
              <a:latin typeface="Verdana"/>
              <a:ea typeface="Verdana"/>
              <a:cs typeface="Verdana"/>
              <a:sym typeface="Verdana"/>
            </a:endParaRPr>
          </a:p>
          <a:p>
            <a:pPr marL="0" marR="0" lvl="0" indent="0" algn="l" rtl="0">
              <a:lnSpc>
                <a:spcPct val="100000"/>
              </a:lnSpc>
              <a:spcBef>
                <a:spcPts val="0"/>
              </a:spcBef>
              <a:spcAft>
                <a:spcPts val="0"/>
              </a:spcAft>
              <a:buClr>
                <a:srgbClr val="000000"/>
              </a:buClr>
              <a:buSzPts val="1200"/>
              <a:buFont typeface="Arial"/>
              <a:buNone/>
            </a:pPr>
            <a:r>
              <a:rPr lang="ja-JP" b="0" i="0">
                <a:solidFill>
                  <a:srgbClr val="000000"/>
                </a:solidFill>
                <a:latin typeface="Arial"/>
                <a:ea typeface="Arial"/>
                <a:cs typeface="Arial"/>
                <a:sym typeface="Arial"/>
              </a:rPr>
              <a:t>今日は疲れちゃったから…</a:t>
            </a:r>
            <a:br>
              <a:rPr lang="ja-JP"/>
            </a:br>
            <a:r>
              <a:rPr lang="ja-JP"/>
              <a:t>「</a:t>
            </a:r>
            <a:r>
              <a:rPr lang="ja-JP" b="0" i="0">
                <a:solidFill>
                  <a:srgbClr val="000000"/>
                </a:solidFill>
                <a:latin typeface="Arial"/>
                <a:ea typeface="Arial"/>
                <a:cs typeface="Arial"/>
                <a:sym typeface="Arial"/>
              </a:rPr>
              <a:t>明日でいいかな」「調子がいい時に今日の分もやればいいか」「後でやろう」とか思うことありますよね。</a:t>
            </a:r>
            <a:br>
              <a:rPr lang="ja-JP"/>
            </a:br>
            <a:r>
              <a:rPr lang="ja-JP" b="0" i="0">
                <a:solidFill>
                  <a:srgbClr val="000000"/>
                </a:solidFill>
                <a:latin typeface="Arial"/>
                <a:ea typeface="Arial"/>
                <a:cs typeface="Arial"/>
                <a:sym typeface="Arial"/>
              </a:rPr>
              <a:t>でもとりあえず4分間、つまり象の100ｇだけやってみましょう。そうしているうちに少し調子が出てきたりして、</a:t>
            </a:r>
            <a:endParaRPr b="0" i="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r>
              <a:rPr lang="ja-JP" b="0" i="0">
                <a:solidFill>
                  <a:srgbClr val="000000"/>
                </a:solidFill>
                <a:latin typeface="Arial"/>
                <a:ea typeface="Arial"/>
                <a:cs typeface="Arial"/>
                <a:sym typeface="Arial"/>
              </a:rPr>
              <a:t>「もう少しやってみるか！」「今日が調子いい日じゃん！」となってくるかもしれません。</a:t>
            </a:r>
            <a:endParaRPr b="0" i="0">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200"/>
              <a:buFont typeface="Arial"/>
              <a:buNone/>
            </a:pPr>
            <a:endParaRPr b="0" i="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r>
              <a:rPr lang="ja-JP" b="0" i="0">
                <a:solidFill>
                  <a:srgbClr val="000000"/>
                </a:solidFill>
                <a:latin typeface="Arial"/>
                <a:ea typeface="Arial"/>
                <a:cs typeface="Arial"/>
                <a:sym typeface="Arial"/>
              </a:rPr>
              <a:t>そうなったら他の仕事に支障がなければ進めるも良し、バランスを取りながら進められるでしょう。</a:t>
            </a:r>
            <a:endParaRPr/>
          </a:p>
        </p:txBody>
      </p:sp>
      <p:sp>
        <p:nvSpPr>
          <p:cNvPr id="231" name="Google Shape;231;p7:notes"/>
          <p:cNvSpPr txBox="1">
            <a:spLocks noGrp="1"/>
          </p:cNvSpPr>
          <p:nvPr>
            <p:ph type="sldNum" idx="12"/>
          </p:nvPr>
        </p:nvSpPr>
        <p:spPr>
          <a:xfrm>
            <a:off x="3849688" y="9429750"/>
            <a:ext cx="2946400" cy="49688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ja-JP"/>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p8:notes"/>
          <p:cNvSpPr>
            <a:spLocks noGrp="1" noRot="1" noChangeAspect="1"/>
          </p:cNvSpPr>
          <p:nvPr>
            <p:ph type="sldImg" idx="2"/>
          </p:nvPr>
        </p:nvSpPr>
        <p:spPr>
          <a:xfrm>
            <a:off x="979488" y="1241425"/>
            <a:ext cx="483870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7" name="Google Shape;237;p8:notes"/>
          <p:cNvSpPr txBox="1">
            <a:spLocks noGrp="1"/>
          </p:cNvSpPr>
          <p:nvPr>
            <p:ph type="body" idx="1"/>
          </p:nvPr>
        </p:nvSpPr>
        <p:spPr>
          <a:xfrm>
            <a:off x="679450" y="4776788"/>
            <a:ext cx="5438775" cy="390842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Arial"/>
              <a:buNone/>
            </a:pPr>
            <a:r>
              <a:rPr lang="ja-JP" b="1" dirty="0"/>
              <a:t>「重要度は低いが緊急度は高い仕事」は最短時間でおこなう</a:t>
            </a:r>
            <a:endParaRPr b="1" dirty="0"/>
          </a:p>
          <a:p>
            <a:pPr marL="0" marR="0" lvl="0" indent="0" algn="l" rtl="0">
              <a:lnSpc>
                <a:spcPct val="100000"/>
              </a:lnSpc>
              <a:spcBef>
                <a:spcPts val="0"/>
              </a:spcBef>
              <a:spcAft>
                <a:spcPts val="0"/>
              </a:spcAft>
              <a:buClr>
                <a:schemeClr val="dk1"/>
              </a:buClr>
              <a:buSzPts val="1200"/>
              <a:buFont typeface="Arial"/>
              <a:buNone/>
            </a:pPr>
            <a:r>
              <a:rPr lang="ja-JP" dirty="0"/>
              <a:t>・必要以上に丁寧に、完璧を目指さない</a:t>
            </a:r>
            <a:endParaRPr dirty="0"/>
          </a:p>
          <a:p>
            <a:pPr marL="0" marR="0" lvl="0" indent="0" algn="l" rtl="0">
              <a:lnSpc>
                <a:spcPct val="100000"/>
              </a:lnSpc>
              <a:spcBef>
                <a:spcPts val="0"/>
              </a:spcBef>
              <a:spcAft>
                <a:spcPts val="0"/>
              </a:spcAft>
              <a:buClr>
                <a:schemeClr val="dk1"/>
              </a:buClr>
              <a:buSzPts val="1200"/>
              <a:buFont typeface="Arial"/>
              <a:buNone/>
            </a:pPr>
            <a:r>
              <a:rPr lang="ja-JP" dirty="0"/>
              <a:t>　→1⃣アニメーション</a:t>
            </a:r>
            <a:endParaRPr dirty="0"/>
          </a:p>
          <a:p>
            <a:pPr marL="0" marR="0" lvl="0" indent="0" algn="l" rtl="0">
              <a:lnSpc>
                <a:spcPct val="100000"/>
              </a:lnSpc>
              <a:spcBef>
                <a:spcPts val="0"/>
              </a:spcBef>
              <a:spcAft>
                <a:spcPts val="0"/>
              </a:spcAft>
              <a:buClr>
                <a:schemeClr val="dk1"/>
              </a:buClr>
              <a:buSzPts val="1200"/>
              <a:buFont typeface="Arial"/>
              <a:buNone/>
            </a:pPr>
            <a:r>
              <a:rPr lang="ja-JP" dirty="0"/>
              <a:t>　　第三象限(しょうげん)は重要度が低く目標達成にはあまり影響しないため、完璧にこなすのではなく「拙速(せっそく)をよしとすべし」と考えましょう。</a:t>
            </a:r>
            <a:endParaRPr dirty="0"/>
          </a:p>
          <a:p>
            <a:pPr marL="0" lvl="0" indent="0" algn="l" rtl="0">
              <a:spcBef>
                <a:spcPts val="0"/>
              </a:spcBef>
              <a:spcAft>
                <a:spcPts val="0"/>
              </a:spcAft>
              <a:buNone/>
            </a:pPr>
            <a:r>
              <a:rPr lang="ja-JP" dirty="0"/>
              <a:t>　　　</a:t>
            </a:r>
            <a:r>
              <a:rPr lang="ja-JP" sz="1200" dirty="0"/>
              <a:t>※拙速:</a:t>
            </a:r>
            <a:r>
              <a:rPr lang="ja-JP" sz="1200" b="0" i="0" dirty="0">
                <a:solidFill>
                  <a:srgbClr val="202124"/>
                </a:solidFill>
                <a:latin typeface="arial"/>
                <a:ea typeface="arial"/>
                <a:cs typeface="arial"/>
                <a:sym typeface="arial"/>
              </a:rPr>
              <a:t>できあがりがへたでも</a:t>
            </a:r>
            <a:r>
              <a:rPr lang="ja-JP" sz="1200" b="0" i="0" dirty="0">
                <a:solidFill>
                  <a:srgbClr val="FF0000"/>
                </a:solidFill>
                <a:latin typeface="arial"/>
                <a:ea typeface="arial"/>
                <a:cs typeface="arial"/>
                <a:sym typeface="arial"/>
              </a:rPr>
              <a:t>仕</a:t>
            </a:r>
            <a:r>
              <a:rPr lang="ja-JP" sz="1200" b="0" i="0" dirty="0">
                <a:solidFill>
                  <a:srgbClr val="202124"/>
                </a:solidFill>
                <a:latin typeface="arial"/>
                <a:ea typeface="arial"/>
                <a:cs typeface="arial"/>
                <a:sym typeface="arial"/>
              </a:rPr>
              <a:t>事は速いこと</a:t>
            </a:r>
            <a:endParaRPr sz="1200" b="0" i="0" dirty="0">
              <a:solidFill>
                <a:srgbClr val="202124"/>
              </a:solidFill>
              <a:latin typeface="arial"/>
              <a:ea typeface="arial"/>
              <a:cs typeface="arial"/>
              <a:sym typeface="arial"/>
            </a:endParaRPr>
          </a:p>
          <a:p>
            <a:pPr marL="0" lvl="0" indent="0" algn="l" rtl="0">
              <a:spcBef>
                <a:spcPts val="0"/>
              </a:spcBef>
              <a:spcAft>
                <a:spcPts val="0"/>
              </a:spcAft>
              <a:buNone/>
            </a:pPr>
            <a:endParaRPr sz="1200" b="0" i="0" dirty="0">
              <a:solidFill>
                <a:srgbClr val="202124"/>
              </a:solidFill>
              <a:latin typeface="arial"/>
              <a:ea typeface="arial"/>
              <a:cs typeface="arial"/>
              <a:sym typeface="arial"/>
            </a:endParaRPr>
          </a:p>
          <a:p>
            <a:pPr marL="0" lvl="0" indent="0" algn="l" rtl="0">
              <a:spcBef>
                <a:spcPts val="0"/>
              </a:spcBef>
              <a:spcAft>
                <a:spcPts val="0"/>
              </a:spcAft>
              <a:buNone/>
            </a:pPr>
            <a:r>
              <a:rPr lang="ja-JP" dirty="0"/>
              <a:t>・似ている仕事はまとめておこなう</a:t>
            </a:r>
            <a:endParaRPr dirty="0"/>
          </a:p>
          <a:p>
            <a:pPr marL="0" marR="0" lvl="0" indent="0" algn="l" rtl="0">
              <a:lnSpc>
                <a:spcPct val="100000"/>
              </a:lnSpc>
              <a:spcBef>
                <a:spcPts val="0"/>
              </a:spcBef>
              <a:spcAft>
                <a:spcPts val="0"/>
              </a:spcAft>
              <a:buClr>
                <a:schemeClr val="dk1"/>
              </a:buClr>
              <a:buSzPts val="1200"/>
              <a:buFont typeface="Arial"/>
              <a:buNone/>
            </a:pPr>
            <a:r>
              <a:rPr lang="ja-JP" dirty="0"/>
              <a:t>　→2⃣アニメーション</a:t>
            </a:r>
            <a:endParaRPr dirty="0"/>
          </a:p>
          <a:p>
            <a:pPr marL="0" lvl="0" indent="0" algn="l" rtl="0">
              <a:spcBef>
                <a:spcPts val="0"/>
              </a:spcBef>
              <a:spcAft>
                <a:spcPts val="0"/>
              </a:spcAft>
              <a:buNone/>
            </a:pPr>
            <a:r>
              <a:rPr lang="ja-JP" dirty="0"/>
              <a:t>　　似ている仕事を連続でおこなっていると、慣れてきて効率が上がります。</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ja-JP" dirty="0"/>
              <a:t>・ルーティンワークはリストや雛形で効率化</a:t>
            </a:r>
            <a:endParaRPr dirty="0"/>
          </a:p>
          <a:p>
            <a:pPr marL="0" marR="0" lvl="0" indent="0" algn="l" rtl="0">
              <a:lnSpc>
                <a:spcPct val="100000"/>
              </a:lnSpc>
              <a:spcBef>
                <a:spcPts val="0"/>
              </a:spcBef>
              <a:spcAft>
                <a:spcPts val="0"/>
              </a:spcAft>
              <a:buClr>
                <a:schemeClr val="dk1"/>
              </a:buClr>
              <a:buSzPts val="1200"/>
              <a:buFont typeface="Arial"/>
              <a:buNone/>
            </a:pPr>
            <a:r>
              <a:rPr lang="ja-JP" dirty="0"/>
              <a:t>　→3⃣アニメーション</a:t>
            </a:r>
            <a:endParaRPr dirty="0"/>
          </a:p>
          <a:p>
            <a:pPr marL="0" lvl="0" indent="0" algn="l" rtl="0">
              <a:spcBef>
                <a:spcPts val="0"/>
              </a:spcBef>
              <a:spcAft>
                <a:spcPts val="0"/>
              </a:spcAft>
              <a:buNone/>
            </a:pPr>
            <a:r>
              <a:rPr lang="ja-JP" b="0" i="0" dirty="0">
                <a:solidFill>
                  <a:srgbClr val="333333"/>
                </a:solidFill>
                <a:latin typeface="Arial"/>
                <a:ea typeface="Arial"/>
                <a:cs typeface="Arial"/>
                <a:sym typeface="Arial"/>
              </a:rPr>
              <a:t>　　第三象限(しょうげん)の仕事は、ルーティンワークが多いので、出来るだけ効率化を図りましょう。</a:t>
            </a:r>
            <a:br>
              <a:rPr lang="ja-JP" dirty="0"/>
            </a:br>
            <a:r>
              <a:rPr lang="ja-JP" b="0" i="0" dirty="0">
                <a:solidFill>
                  <a:srgbClr val="333333"/>
                </a:solidFill>
                <a:latin typeface="Arial"/>
                <a:ea typeface="Arial"/>
                <a:cs typeface="Arial"/>
                <a:sym typeface="Arial"/>
              </a:rPr>
              <a:t>　　例えば、チェックリストを作ることにより、機械的に漏れなく誰でも出来る仕事になります。</a:t>
            </a:r>
            <a:br>
              <a:rPr lang="ja-JP" dirty="0"/>
            </a:br>
            <a:r>
              <a:rPr lang="ja-JP" dirty="0"/>
              <a:t>　　例えば、個別支援計画の更新のお知らせメールなど、</a:t>
            </a:r>
            <a:r>
              <a:rPr lang="ja-JP" b="0" i="0" dirty="0">
                <a:solidFill>
                  <a:srgbClr val="333333"/>
                </a:solidFill>
                <a:latin typeface="Arial"/>
                <a:ea typeface="Arial"/>
                <a:cs typeface="Arial"/>
                <a:sym typeface="Arial"/>
              </a:rPr>
              <a:t>定期的に同じ趣旨のメールを送る場合には、</a:t>
            </a:r>
            <a:endParaRPr b="0" i="0" dirty="0">
              <a:solidFill>
                <a:srgbClr val="333333"/>
              </a:solidFill>
              <a:latin typeface="Arial"/>
              <a:ea typeface="Arial"/>
              <a:cs typeface="Arial"/>
              <a:sym typeface="Arial"/>
            </a:endParaRPr>
          </a:p>
          <a:p>
            <a:pPr marL="0" lvl="0" indent="0" algn="l" rtl="0">
              <a:spcBef>
                <a:spcPts val="0"/>
              </a:spcBef>
              <a:spcAft>
                <a:spcPts val="0"/>
              </a:spcAft>
              <a:buNone/>
            </a:pPr>
            <a:r>
              <a:rPr lang="ja-JP" b="0" i="0" dirty="0">
                <a:solidFill>
                  <a:srgbClr val="333333"/>
                </a:solidFill>
                <a:latin typeface="Arial"/>
                <a:ea typeface="Arial"/>
                <a:cs typeface="Arial"/>
                <a:sym typeface="Arial"/>
              </a:rPr>
              <a:t>　　メール本文の雛形を用意しておくと作業効率があがります。</a:t>
            </a:r>
            <a:endParaRPr b="0" i="0" dirty="0">
              <a:solidFill>
                <a:srgbClr val="333333"/>
              </a:solidFill>
              <a:latin typeface="Arial"/>
              <a:ea typeface="Arial"/>
              <a:cs typeface="Arial"/>
              <a:sym typeface="Arial"/>
            </a:endParaRPr>
          </a:p>
          <a:p>
            <a:pPr marL="0" lvl="0" indent="0" algn="l" rtl="0">
              <a:spcBef>
                <a:spcPts val="0"/>
              </a:spcBef>
              <a:spcAft>
                <a:spcPts val="0"/>
              </a:spcAft>
              <a:buNone/>
            </a:pPr>
            <a:endParaRPr b="0" i="0" dirty="0">
              <a:solidFill>
                <a:srgbClr val="333333"/>
              </a:solidFill>
              <a:latin typeface="Arial"/>
              <a:ea typeface="Arial"/>
              <a:cs typeface="Arial"/>
              <a:sym typeface="Arial"/>
            </a:endParaRPr>
          </a:p>
          <a:p>
            <a:pPr marL="0" lvl="0" indent="0" algn="l" rtl="0">
              <a:spcBef>
                <a:spcPts val="0"/>
              </a:spcBef>
              <a:spcAft>
                <a:spcPts val="0"/>
              </a:spcAft>
              <a:buNone/>
            </a:pPr>
            <a:r>
              <a:rPr lang="ja-JP" b="0" i="0" dirty="0">
                <a:solidFill>
                  <a:srgbClr val="333333"/>
                </a:solidFill>
                <a:latin typeface="Arial"/>
                <a:ea typeface="Arial"/>
                <a:cs typeface="Arial"/>
                <a:sym typeface="Arial"/>
              </a:rPr>
              <a:t>もう一点、</a:t>
            </a:r>
            <a:endParaRPr b="0" i="0" dirty="0">
              <a:solidFill>
                <a:srgbClr val="333333"/>
              </a:solidFill>
              <a:latin typeface="Arial"/>
              <a:ea typeface="Arial"/>
              <a:cs typeface="Arial"/>
              <a:sym typeface="Arial"/>
            </a:endParaRPr>
          </a:p>
          <a:p>
            <a:pPr marL="0" lvl="0" indent="0" algn="l" rtl="0">
              <a:spcBef>
                <a:spcPts val="0"/>
              </a:spcBef>
              <a:spcAft>
                <a:spcPts val="0"/>
              </a:spcAft>
              <a:buNone/>
            </a:pPr>
            <a:r>
              <a:rPr lang="ja-JP" b="0" i="0" dirty="0">
                <a:solidFill>
                  <a:srgbClr val="333333"/>
                </a:solidFill>
                <a:latin typeface="Arial"/>
                <a:ea typeface="Arial"/>
                <a:cs typeface="Arial"/>
                <a:sym typeface="Arial"/>
              </a:rPr>
              <a:t>　→４⃣アニメーション</a:t>
            </a:r>
            <a:endParaRPr b="0" i="0" dirty="0">
              <a:solidFill>
                <a:srgbClr val="333333"/>
              </a:solidFill>
              <a:latin typeface="Arial"/>
              <a:ea typeface="Arial"/>
              <a:cs typeface="Arial"/>
              <a:sym typeface="Arial"/>
            </a:endParaRPr>
          </a:p>
          <a:p>
            <a:pPr marL="0" lvl="0" indent="0" algn="l" rtl="0">
              <a:spcBef>
                <a:spcPts val="0"/>
              </a:spcBef>
              <a:spcAft>
                <a:spcPts val="0"/>
              </a:spcAft>
              <a:buNone/>
            </a:pPr>
            <a:r>
              <a:rPr lang="ja-JP" b="1" i="0" dirty="0">
                <a:solidFill>
                  <a:srgbClr val="333333"/>
                </a:solidFill>
                <a:latin typeface="Arial"/>
                <a:ea typeface="Arial"/>
                <a:cs typeface="Arial"/>
                <a:sym typeface="Arial"/>
              </a:rPr>
              <a:t>自分にしか出来ない仕事を優先する</a:t>
            </a:r>
            <a:endParaRPr b="1" i="0" dirty="0">
              <a:solidFill>
                <a:srgbClr val="333333"/>
              </a:solidFill>
              <a:latin typeface="Arial"/>
              <a:ea typeface="Arial"/>
              <a:cs typeface="Arial"/>
              <a:sym typeface="Arial"/>
            </a:endParaRPr>
          </a:p>
          <a:p>
            <a:pPr marL="0" lvl="0" indent="0" algn="l" rtl="0">
              <a:spcBef>
                <a:spcPts val="0"/>
              </a:spcBef>
              <a:spcAft>
                <a:spcPts val="0"/>
              </a:spcAft>
              <a:buNone/>
            </a:pPr>
            <a:endParaRPr b="1" i="0" dirty="0">
              <a:solidFill>
                <a:srgbClr val="333333"/>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200"/>
              <a:buFont typeface="Arial"/>
              <a:buNone/>
            </a:pPr>
            <a:r>
              <a:rPr lang="ja-JP" dirty="0"/>
              <a:t>　</a:t>
            </a:r>
            <a:r>
              <a:rPr lang="ja-JP" b="0" i="0" dirty="0">
                <a:solidFill>
                  <a:srgbClr val="333333"/>
                </a:solidFill>
                <a:latin typeface="Arial"/>
                <a:ea typeface="Arial"/>
                <a:cs typeface="Arial"/>
                <a:sym typeface="Arial"/>
              </a:rPr>
              <a:t>・人を信頼し、任せる</a:t>
            </a:r>
            <a:endParaRPr b="0" i="0" dirty="0">
              <a:solidFill>
                <a:srgbClr val="333333"/>
              </a:solidFill>
              <a:latin typeface="Arial"/>
              <a:ea typeface="Arial"/>
              <a:cs typeface="Arial"/>
              <a:sym typeface="Arial"/>
            </a:endParaRPr>
          </a:p>
          <a:p>
            <a:pPr marL="0" marR="0" lvl="0" indent="0" algn="l" rtl="0">
              <a:lnSpc>
                <a:spcPct val="100000"/>
              </a:lnSpc>
              <a:spcBef>
                <a:spcPts val="0"/>
              </a:spcBef>
              <a:spcAft>
                <a:spcPts val="0"/>
              </a:spcAft>
              <a:buClr>
                <a:srgbClr val="333333"/>
              </a:buClr>
              <a:buSzPts val="1200"/>
              <a:buFont typeface="Arial"/>
              <a:buNone/>
            </a:pPr>
            <a:r>
              <a:rPr lang="ja-JP" b="0" i="0" dirty="0">
                <a:solidFill>
                  <a:srgbClr val="333333"/>
                </a:solidFill>
                <a:latin typeface="Arial"/>
                <a:ea typeface="Arial"/>
                <a:cs typeface="Arial"/>
                <a:sym typeface="Arial"/>
              </a:rPr>
              <a:t>　</a:t>
            </a:r>
            <a:r>
              <a:rPr lang="ja-JP" dirty="0"/>
              <a:t>→5⃣アニメーション</a:t>
            </a:r>
            <a:endParaRPr b="1" i="0" dirty="0">
              <a:solidFill>
                <a:srgbClr val="333333"/>
              </a:solidFill>
              <a:latin typeface="Arial"/>
              <a:ea typeface="Arial"/>
              <a:cs typeface="Arial"/>
              <a:sym typeface="Arial"/>
            </a:endParaRPr>
          </a:p>
          <a:p>
            <a:pPr marL="0" lvl="0" indent="0" algn="l" rtl="0">
              <a:spcBef>
                <a:spcPts val="0"/>
              </a:spcBef>
              <a:spcAft>
                <a:spcPts val="0"/>
              </a:spcAft>
              <a:buNone/>
            </a:pPr>
            <a:r>
              <a:rPr lang="ja-JP" b="0" i="0" dirty="0">
                <a:solidFill>
                  <a:srgbClr val="333333"/>
                </a:solidFill>
                <a:latin typeface="Arial"/>
                <a:ea typeface="Arial"/>
                <a:cs typeface="Arial"/>
                <a:sym typeface="Arial"/>
              </a:rPr>
              <a:t>　　自分の不得意が他人の得意な場合や、思い切って部下や後輩に任せるなど、お互いの成長や効率化に繋がることも多々あります。</a:t>
            </a:r>
            <a:endParaRPr b="0" i="0" dirty="0">
              <a:solidFill>
                <a:srgbClr val="333333"/>
              </a:solidFill>
              <a:latin typeface="Arial"/>
              <a:ea typeface="Arial"/>
              <a:cs typeface="Arial"/>
              <a:sym typeface="Arial"/>
            </a:endParaRPr>
          </a:p>
          <a:p>
            <a:pPr marL="0" lvl="0" indent="0" algn="l" rtl="0">
              <a:spcBef>
                <a:spcPts val="0"/>
              </a:spcBef>
              <a:spcAft>
                <a:spcPts val="0"/>
              </a:spcAft>
              <a:buNone/>
            </a:pPr>
            <a:r>
              <a:rPr lang="ja-JP" b="0" i="0" dirty="0">
                <a:solidFill>
                  <a:srgbClr val="333333"/>
                </a:solidFill>
                <a:latin typeface="Arial"/>
                <a:ea typeface="Arial"/>
                <a:cs typeface="Arial"/>
                <a:sym typeface="Arial"/>
              </a:rPr>
              <a:t>　　ただ注意点として、雑用の押し付けにならない配慮や、能力やリスクは十分に見極める必要があります。</a:t>
            </a:r>
            <a:endParaRPr b="0" i="0" dirty="0">
              <a:solidFill>
                <a:srgbClr val="333333"/>
              </a:solidFill>
              <a:latin typeface="Arial"/>
              <a:ea typeface="Arial"/>
              <a:cs typeface="Arial"/>
              <a:sym typeface="Arial"/>
            </a:endParaRPr>
          </a:p>
          <a:p>
            <a:pPr marL="0" lvl="0" indent="0" algn="l" rtl="0">
              <a:spcBef>
                <a:spcPts val="0"/>
              </a:spcBef>
              <a:spcAft>
                <a:spcPts val="0"/>
              </a:spcAft>
              <a:buNone/>
            </a:pPr>
            <a:endParaRPr b="0" i="0" dirty="0">
              <a:solidFill>
                <a:srgbClr val="333333"/>
              </a:solidFill>
              <a:latin typeface="Arial"/>
              <a:ea typeface="Arial"/>
              <a:cs typeface="Arial"/>
              <a:sym typeface="Arial"/>
            </a:endParaRPr>
          </a:p>
          <a:p>
            <a:pPr marL="0" lvl="0" indent="0" algn="l" rtl="0">
              <a:spcBef>
                <a:spcPts val="0"/>
              </a:spcBef>
              <a:spcAft>
                <a:spcPts val="0"/>
              </a:spcAft>
              <a:buNone/>
            </a:pPr>
            <a:r>
              <a:rPr lang="ja-JP" b="0" i="0" dirty="0">
                <a:solidFill>
                  <a:srgbClr val="333333"/>
                </a:solidFill>
                <a:latin typeface="Arial"/>
                <a:ea typeface="Arial"/>
                <a:cs typeface="Arial"/>
                <a:sym typeface="Arial"/>
              </a:rPr>
              <a:t>　・外注も検討する</a:t>
            </a:r>
            <a:endParaRPr b="0" i="0" dirty="0">
              <a:solidFill>
                <a:srgbClr val="333333"/>
              </a:solidFill>
              <a:latin typeface="Arial"/>
              <a:ea typeface="Arial"/>
              <a:cs typeface="Arial"/>
              <a:sym typeface="Arial"/>
            </a:endParaRPr>
          </a:p>
          <a:p>
            <a:pPr marL="0" marR="0" lvl="0" indent="0" algn="l" rtl="0">
              <a:lnSpc>
                <a:spcPct val="100000"/>
              </a:lnSpc>
              <a:spcBef>
                <a:spcPts val="0"/>
              </a:spcBef>
              <a:spcAft>
                <a:spcPts val="0"/>
              </a:spcAft>
              <a:buClr>
                <a:srgbClr val="333333"/>
              </a:buClr>
              <a:buSzPts val="1200"/>
              <a:buFont typeface="Arial"/>
              <a:buNone/>
            </a:pPr>
            <a:r>
              <a:rPr lang="ja-JP" b="0" i="0" dirty="0">
                <a:solidFill>
                  <a:srgbClr val="333333"/>
                </a:solidFill>
                <a:latin typeface="Arial"/>
                <a:ea typeface="Arial"/>
                <a:cs typeface="Arial"/>
                <a:sym typeface="Arial"/>
              </a:rPr>
              <a:t>　→6⃣アニメーション</a:t>
            </a:r>
            <a:endParaRPr b="0" i="0" dirty="0">
              <a:solidFill>
                <a:srgbClr val="333333"/>
              </a:solidFill>
              <a:latin typeface="Arial"/>
              <a:ea typeface="Arial"/>
              <a:cs typeface="Arial"/>
              <a:sym typeface="Arial"/>
            </a:endParaRPr>
          </a:p>
          <a:p>
            <a:pPr marL="0" lvl="0" indent="0" algn="l" rtl="0">
              <a:spcBef>
                <a:spcPts val="0"/>
              </a:spcBef>
              <a:spcAft>
                <a:spcPts val="0"/>
              </a:spcAft>
              <a:buNone/>
            </a:pPr>
            <a:r>
              <a:rPr lang="ja-JP" b="0" i="0" dirty="0">
                <a:solidFill>
                  <a:srgbClr val="333333"/>
                </a:solidFill>
                <a:latin typeface="Arial"/>
                <a:ea typeface="Arial"/>
                <a:cs typeface="Arial"/>
                <a:sym typeface="Arial"/>
              </a:rPr>
              <a:t>　　新規顧客を獲得したいからと「忙しい中、毎日２時間も管理者と児発管がポスティングする」これは効率的でしょうか？</a:t>
            </a:r>
            <a:endParaRPr b="0" i="0" dirty="0">
              <a:solidFill>
                <a:srgbClr val="333333"/>
              </a:solidFill>
              <a:latin typeface="Arial"/>
              <a:ea typeface="Arial"/>
              <a:cs typeface="Arial"/>
              <a:sym typeface="Arial"/>
            </a:endParaRPr>
          </a:p>
          <a:p>
            <a:pPr marL="0" lvl="0" indent="0" algn="l" rtl="0">
              <a:spcBef>
                <a:spcPts val="0"/>
              </a:spcBef>
              <a:spcAft>
                <a:spcPts val="0"/>
              </a:spcAft>
              <a:buNone/>
            </a:pPr>
            <a:r>
              <a:rPr lang="ja-JP" b="0" i="0" dirty="0">
                <a:solidFill>
                  <a:srgbClr val="333333"/>
                </a:solidFill>
                <a:latin typeface="Arial"/>
                <a:ea typeface="Arial"/>
                <a:cs typeface="Arial"/>
                <a:sym typeface="Arial"/>
              </a:rPr>
              <a:t>　　経費と労働のバランスはよく考える必要があります。</a:t>
            </a:r>
            <a:endParaRPr b="0" i="0" dirty="0">
              <a:solidFill>
                <a:srgbClr val="333333"/>
              </a:solidFill>
              <a:latin typeface="Arial"/>
              <a:ea typeface="Arial"/>
              <a:cs typeface="Arial"/>
              <a:sym typeface="Arial"/>
            </a:endParaRPr>
          </a:p>
          <a:p>
            <a:pPr marL="0" lvl="0" indent="0" algn="l" rtl="0">
              <a:spcBef>
                <a:spcPts val="0"/>
              </a:spcBef>
              <a:spcAft>
                <a:spcPts val="0"/>
              </a:spcAft>
              <a:buNone/>
            </a:pPr>
            <a:endParaRPr b="0" i="0" dirty="0">
              <a:solidFill>
                <a:srgbClr val="333333"/>
              </a:solidFill>
              <a:latin typeface="Arial"/>
              <a:ea typeface="Arial"/>
              <a:cs typeface="Arial"/>
              <a:sym typeface="Arial"/>
            </a:endParaRPr>
          </a:p>
          <a:p>
            <a:pPr marL="0" lvl="0" indent="0" algn="l" rtl="0">
              <a:spcBef>
                <a:spcPts val="0"/>
              </a:spcBef>
              <a:spcAft>
                <a:spcPts val="0"/>
              </a:spcAft>
              <a:buNone/>
            </a:pPr>
            <a:endParaRPr b="0" i="0" dirty="0">
              <a:solidFill>
                <a:srgbClr val="333333"/>
              </a:solidFill>
              <a:latin typeface="Arial"/>
              <a:ea typeface="Arial"/>
              <a:cs typeface="Arial"/>
              <a:sym typeface="Arial"/>
            </a:endParaRPr>
          </a:p>
          <a:p>
            <a:pPr marL="0" lvl="0" indent="0" algn="l" rtl="0">
              <a:spcBef>
                <a:spcPts val="0"/>
              </a:spcBef>
              <a:spcAft>
                <a:spcPts val="0"/>
              </a:spcAft>
              <a:buNone/>
            </a:pPr>
            <a:r>
              <a:rPr lang="ja-JP" b="0" i="0" dirty="0">
                <a:solidFill>
                  <a:srgbClr val="333333"/>
                </a:solidFill>
                <a:latin typeface="Arial"/>
                <a:ea typeface="Arial"/>
                <a:cs typeface="Arial"/>
                <a:sym typeface="Arial"/>
              </a:rPr>
              <a:t>・コミュニケーションを円滑にとる</a:t>
            </a:r>
            <a:endParaRPr b="0" i="0" dirty="0">
              <a:solidFill>
                <a:srgbClr val="333333"/>
              </a:solidFill>
              <a:latin typeface="Arial"/>
              <a:ea typeface="Arial"/>
              <a:cs typeface="Arial"/>
              <a:sym typeface="Arial"/>
            </a:endParaRPr>
          </a:p>
          <a:p>
            <a:pPr marL="0" marR="0" lvl="0" indent="0" algn="l" rtl="0">
              <a:lnSpc>
                <a:spcPct val="100000"/>
              </a:lnSpc>
              <a:spcBef>
                <a:spcPts val="0"/>
              </a:spcBef>
              <a:spcAft>
                <a:spcPts val="0"/>
              </a:spcAft>
              <a:buClr>
                <a:srgbClr val="333333"/>
              </a:buClr>
              <a:buSzPts val="1200"/>
              <a:buFont typeface="Arial"/>
              <a:buNone/>
            </a:pPr>
            <a:r>
              <a:rPr lang="ja-JP" b="0" i="0" dirty="0">
                <a:solidFill>
                  <a:srgbClr val="333333"/>
                </a:solidFill>
                <a:latin typeface="Arial"/>
                <a:ea typeface="Arial"/>
                <a:cs typeface="Arial"/>
                <a:sym typeface="Arial"/>
              </a:rPr>
              <a:t>　→6⃣アニメーション</a:t>
            </a:r>
            <a:endParaRPr b="0" i="0" dirty="0">
              <a:solidFill>
                <a:srgbClr val="333333"/>
              </a:solidFill>
              <a:latin typeface="Arial"/>
              <a:ea typeface="Arial"/>
              <a:cs typeface="Arial"/>
              <a:sym typeface="Arial"/>
            </a:endParaRPr>
          </a:p>
          <a:p>
            <a:pPr marL="0" lvl="0" indent="0" algn="l" rtl="0">
              <a:spcBef>
                <a:spcPts val="0"/>
              </a:spcBef>
              <a:spcAft>
                <a:spcPts val="0"/>
              </a:spcAft>
              <a:buNone/>
            </a:pPr>
            <a:r>
              <a:rPr lang="ja-JP" b="0" i="0" dirty="0">
                <a:solidFill>
                  <a:srgbClr val="333333"/>
                </a:solidFill>
                <a:latin typeface="Arial"/>
                <a:ea typeface="Arial"/>
                <a:cs typeface="Arial"/>
                <a:sym typeface="Arial"/>
              </a:rPr>
              <a:t>　　まだ自身で仕事を探せない若手スタッフや、急かされないとノンビリしてしまう部下に仕事を振るのも管理者の仕事です。</a:t>
            </a:r>
            <a:endParaRPr b="0" i="0" dirty="0">
              <a:solidFill>
                <a:srgbClr val="333333"/>
              </a:solidFill>
              <a:latin typeface="Arial"/>
              <a:ea typeface="Arial"/>
              <a:cs typeface="Arial"/>
              <a:sym typeface="Arial"/>
            </a:endParaRPr>
          </a:p>
          <a:p>
            <a:pPr marL="0" lvl="0" indent="0" algn="l" rtl="0">
              <a:spcBef>
                <a:spcPts val="0"/>
              </a:spcBef>
              <a:spcAft>
                <a:spcPts val="0"/>
              </a:spcAft>
              <a:buNone/>
            </a:pPr>
            <a:r>
              <a:rPr lang="ja-JP" b="0" i="0" dirty="0">
                <a:solidFill>
                  <a:srgbClr val="333333"/>
                </a:solidFill>
                <a:latin typeface="Arial"/>
                <a:ea typeface="Arial"/>
                <a:cs typeface="Arial"/>
                <a:sym typeface="Arial"/>
              </a:rPr>
              <a:t>　　「頼んでも嫌な顔されるし」「自分が残業すれば終わるし」をしていては、第二、第一象限(しょうげん)にも影響が出てきます。</a:t>
            </a:r>
            <a:endParaRPr b="0" i="0" dirty="0">
              <a:solidFill>
                <a:srgbClr val="333333"/>
              </a:solidFill>
              <a:latin typeface="Arial"/>
              <a:ea typeface="Arial"/>
              <a:cs typeface="Arial"/>
              <a:sym typeface="Arial"/>
            </a:endParaRPr>
          </a:p>
          <a:p>
            <a:pPr marL="0" lvl="0" indent="0" algn="l" rtl="0">
              <a:spcBef>
                <a:spcPts val="0"/>
              </a:spcBef>
              <a:spcAft>
                <a:spcPts val="0"/>
              </a:spcAft>
              <a:buNone/>
            </a:pPr>
            <a:r>
              <a:rPr lang="ja-JP" b="0" i="0" dirty="0">
                <a:solidFill>
                  <a:srgbClr val="333333"/>
                </a:solidFill>
                <a:latin typeface="Arial"/>
                <a:ea typeface="Arial"/>
                <a:cs typeface="Arial"/>
                <a:sym typeface="Arial"/>
              </a:rPr>
              <a:t>　　日頃から馴れ合いではなく「</a:t>
            </a:r>
            <a:r>
              <a:rPr lang="ja-JP" b="1" i="0" dirty="0">
                <a:solidFill>
                  <a:srgbClr val="333333"/>
                </a:solidFill>
                <a:latin typeface="Arial"/>
                <a:ea typeface="Arial"/>
                <a:cs typeface="Arial"/>
                <a:sym typeface="Arial"/>
              </a:rPr>
              <a:t>共に働く仲間</a:t>
            </a:r>
            <a:r>
              <a:rPr lang="ja-JP" b="0" i="0" dirty="0">
                <a:solidFill>
                  <a:srgbClr val="333333"/>
                </a:solidFill>
                <a:latin typeface="Arial"/>
                <a:ea typeface="Arial"/>
                <a:cs typeface="Arial"/>
                <a:sym typeface="Arial"/>
              </a:rPr>
              <a:t>」として、コミュニケーションを取り、立場や役職ではなく一人一人が</a:t>
            </a:r>
            <a:r>
              <a:rPr lang="ja-JP" b="1" i="0" dirty="0">
                <a:solidFill>
                  <a:srgbClr val="333333"/>
                </a:solidFill>
                <a:latin typeface="Arial"/>
                <a:ea typeface="Arial"/>
                <a:cs typeface="Arial"/>
                <a:sym typeface="Arial"/>
              </a:rPr>
              <a:t>法人貢献</a:t>
            </a:r>
            <a:r>
              <a:rPr lang="ja-JP" b="0" i="0" dirty="0">
                <a:solidFill>
                  <a:srgbClr val="333333"/>
                </a:solidFill>
                <a:latin typeface="Arial"/>
                <a:ea typeface="Arial"/>
                <a:cs typeface="Arial"/>
                <a:sym typeface="Arial"/>
              </a:rPr>
              <a:t>するという</a:t>
            </a:r>
            <a:endParaRPr b="0" i="0" dirty="0">
              <a:solidFill>
                <a:srgbClr val="333333"/>
              </a:solidFill>
              <a:latin typeface="Arial"/>
              <a:ea typeface="Arial"/>
              <a:cs typeface="Arial"/>
              <a:sym typeface="Arial"/>
            </a:endParaRPr>
          </a:p>
          <a:p>
            <a:pPr marL="0" lvl="0" indent="0" algn="l" rtl="0">
              <a:spcBef>
                <a:spcPts val="0"/>
              </a:spcBef>
              <a:spcAft>
                <a:spcPts val="0"/>
              </a:spcAft>
              <a:buNone/>
            </a:pPr>
            <a:r>
              <a:rPr lang="ja-JP" b="0" i="0" dirty="0">
                <a:solidFill>
                  <a:srgbClr val="333333"/>
                </a:solidFill>
                <a:latin typeface="Arial"/>
                <a:ea typeface="Arial"/>
                <a:cs typeface="Arial"/>
                <a:sym typeface="Arial"/>
              </a:rPr>
              <a:t>　　意識を持てるような関係性であって欲しいと思います。</a:t>
            </a:r>
            <a:endParaRPr b="0" dirty="0"/>
          </a:p>
        </p:txBody>
      </p:sp>
      <p:sp>
        <p:nvSpPr>
          <p:cNvPr id="238" name="Google Shape;238;p8:notes"/>
          <p:cNvSpPr txBox="1">
            <a:spLocks noGrp="1"/>
          </p:cNvSpPr>
          <p:nvPr>
            <p:ph type="sldNum" idx="12"/>
          </p:nvPr>
        </p:nvSpPr>
        <p:spPr>
          <a:xfrm>
            <a:off x="3849688" y="9429750"/>
            <a:ext cx="2946400" cy="49688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ja-JP"/>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p9:notes"/>
          <p:cNvSpPr>
            <a:spLocks noGrp="1" noRot="1" noChangeAspect="1"/>
          </p:cNvSpPr>
          <p:nvPr>
            <p:ph type="sldImg" idx="2"/>
          </p:nvPr>
        </p:nvSpPr>
        <p:spPr>
          <a:xfrm>
            <a:off x="979488" y="1241425"/>
            <a:ext cx="483870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6" name="Google Shape;246;p9:notes"/>
          <p:cNvSpPr txBox="1">
            <a:spLocks noGrp="1"/>
          </p:cNvSpPr>
          <p:nvPr>
            <p:ph type="body" idx="1"/>
          </p:nvPr>
        </p:nvSpPr>
        <p:spPr>
          <a:xfrm>
            <a:off x="679450" y="4776788"/>
            <a:ext cx="5438775" cy="390842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Arial"/>
              <a:buNone/>
            </a:pPr>
            <a:r>
              <a:rPr lang="ja-JP" dirty="0"/>
              <a:t>最後に…</a:t>
            </a:r>
            <a:endParaRPr dirty="0"/>
          </a:p>
          <a:p>
            <a:pPr marL="0" marR="0" lvl="0" indent="0" algn="l" rtl="0">
              <a:lnSpc>
                <a:spcPct val="100000"/>
              </a:lnSpc>
              <a:spcBef>
                <a:spcPts val="0"/>
              </a:spcBef>
              <a:spcAft>
                <a:spcPts val="0"/>
              </a:spcAft>
              <a:buClr>
                <a:schemeClr val="dk1"/>
              </a:buClr>
              <a:buSzPts val="1200"/>
              <a:buFont typeface="Arial"/>
              <a:buNone/>
            </a:pPr>
            <a:r>
              <a:rPr lang="ja-JP" dirty="0"/>
              <a:t>　→1⃣アニメーション</a:t>
            </a:r>
            <a:endParaRPr dirty="0"/>
          </a:p>
          <a:p>
            <a:pPr marL="0" marR="0" lvl="0" indent="0" algn="l" rtl="0">
              <a:lnSpc>
                <a:spcPct val="100000"/>
              </a:lnSpc>
              <a:spcBef>
                <a:spcPts val="0"/>
              </a:spcBef>
              <a:spcAft>
                <a:spcPts val="0"/>
              </a:spcAft>
              <a:buClr>
                <a:schemeClr val="dk1"/>
              </a:buClr>
              <a:buSzPts val="1200"/>
              <a:buFont typeface="Arial"/>
              <a:buNone/>
            </a:pPr>
            <a:r>
              <a:rPr lang="ja-JP" b="1" dirty="0"/>
              <a:t>重要度・緊急度のマトリクスの活用例</a:t>
            </a:r>
            <a:r>
              <a:rPr lang="ja-JP" dirty="0"/>
              <a:t>を少し紹介して終わりにしたいと思います。</a:t>
            </a:r>
            <a:endParaRPr dirty="0"/>
          </a:p>
          <a:p>
            <a:pPr marL="0" marR="0" lvl="0" indent="0" algn="l" rtl="0">
              <a:lnSpc>
                <a:spcPct val="100000"/>
              </a:lnSpc>
              <a:spcBef>
                <a:spcPts val="0"/>
              </a:spcBef>
              <a:spcAft>
                <a:spcPts val="0"/>
              </a:spcAft>
              <a:buClr>
                <a:schemeClr val="dk1"/>
              </a:buClr>
              <a:buSzPts val="1200"/>
              <a:buFont typeface="Arial"/>
              <a:buNone/>
            </a:pPr>
            <a:endParaRPr dirty="0"/>
          </a:p>
          <a:p>
            <a:pPr marL="0" marR="0" lvl="0" indent="0" algn="l" rtl="0">
              <a:lnSpc>
                <a:spcPct val="100000"/>
              </a:lnSpc>
              <a:spcBef>
                <a:spcPts val="0"/>
              </a:spcBef>
              <a:spcAft>
                <a:spcPts val="0"/>
              </a:spcAft>
              <a:buClr>
                <a:schemeClr val="dk1"/>
              </a:buClr>
              <a:buSzPts val="1200"/>
              <a:buFont typeface="Arial"/>
              <a:buNone/>
            </a:pPr>
            <a:r>
              <a:rPr lang="ja-JP" dirty="0"/>
              <a:t>　→2⃣アニメーション</a:t>
            </a:r>
            <a:endParaRPr dirty="0"/>
          </a:p>
          <a:p>
            <a:pPr marL="0" marR="0" lvl="0" indent="0" algn="l" rtl="0">
              <a:lnSpc>
                <a:spcPct val="100000"/>
              </a:lnSpc>
              <a:spcBef>
                <a:spcPts val="0"/>
              </a:spcBef>
              <a:spcAft>
                <a:spcPts val="0"/>
              </a:spcAft>
              <a:buClr>
                <a:schemeClr val="dk1"/>
              </a:buClr>
              <a:buSzPts val="1200"/>
              <a:buFont typeface="Arial"/>
              <a:buNone/>
            </a:pPr>
            <a:r>
              <a:rPr lang="ja-JP" dirty="0"/>
              <a:t>・デスクの前に貼り出し付箋を貼って管理</a:t>
            </a:r>
            <a:endParaRPr dirty="0"/>
          </a:p>
          <a:p>
            <a:pPr marL="0" lvl="0" indent="0" algn="l" rtl="0">
              <a:spcBef>
                <a:spcPts val="0"/>
              </a:spcBef>
              <a:spcAft>
                <a:spcPts val="0"/>
              </a:spcAft>
              <a:buNone/>
            </a:pPr>
            <a:r>
              <a:rPr lang="ja-JP" dirty="0"/>
              <a:t>　　自分のタスクを管理する事にも繋がりますし、見える化する事により他のスタッフから見てもお互いの仕事を把握しあえます。</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ja-JP" dirty="0"/>
              <a:t>　→3⃣アニメーション</a:t>
            </a:r>
            <a:endParaRPr dirty="0"/>
          </a:p>
          <a:p>
            <a:pPr marL="0" lvl="0" indent="0" algn="l" rtl="0">
              <a:spcBef>
                <a:spcPts val="0"/>
              </a:spcBef>
              <a:spcAft>
                <a:spcPts val="0"/>
              </a:spcAft>
              <a:buNone/>
            </a:pPr>
            <a:r>
              <a:rPr lang="ja-JP" dirty="0"/>
              <a:t>・見学時の保護者の要望を明確化</a:t>
            </a:r>
            <a:endParaRPr dirty="0"/>
          </a:p>
          <a:p>
            <a:pPr marL="0" lvl="0" indent="0" algn="l" rtl="0">
              <a:spcBef>
                <a:spcPts val="0"/>
              </a:spcBef>
              <a:spcAft>
                <a:spcPts val="0"/>
              </a:spcAft>
              <a:buNone/>
            </a:pPr>
            <a:r>
              <a:rPr lang="ja-JP" dirty="0"/>
              <a:t>　　私が児発管をしている時は、このマトリクスに「子どもの気になるところ」「成長して欲しいところ」などを</a:t>
            </a:r>
            <a:endParaRPr dirty="0"/>
          </a:p>
          <a:p>
            <a:pPr marL="0" lvl="0" indent="0" algn="l" rtl="0">
              <a:spcBef>
                <a:spcPts val="0"/>
              </a:spcBef>
              <a:spcAft>
                <a:spcPts val="0"/>
              </a:spcAft>
              <a:buNone/>
            </a:pPr>
            <a:r>
              <a:rPr lang="ja-JP" dirty="0"/>
              <a:t>　　見学時に保護者様に書いてもらってました。見学時にその部分を把握することによって</a:t>
            </a:r>
            <a:endParaRPr dirty="0"/>
          </a:p>
          <a:p>
            <a:pPr marL="0" lvl="0" indent="0" algn="l" rtl="0">
              <a:spcBef>
                <a:spcPts val="0"/>
              </a:spcBef>
              <a:spcAft>
                <a:spcPts val="0"/>
              </a:spcAft>
              <a:buNone/>
            </a:pPr>
            <a:r>
              <a:rPr lang="ja-JP" dirty="0"/>
              <a:t>　　「第一象限(しょうげん)を解決します」と明確に伝えることが出来、利用を検討するにあたっての説得力が増します。</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ja-JP" dirty="0"/>
              <a:t>　→4⃣アニメーション</a:t>
            </a:r>
            <a:endParaRPr dirty="0"/>
          </a:p>
          <a:p>
            <a:pPr marL="0" lvl="0" indent="0" algn="l" rtl="0">
              <a:spcBef>
                <a:spcPts val="0"/>
              </a:spcBef>
              <a:spcAft>
                <a:spcPts val="0"/>
              </a:spcAft>
              <a:buNone/>
            </a:pPr>
            <a:r>
              <a:rPr lang="ja-JP" dirty="0"/>
              <a:t>・縦軸と横軸の項目を変える</a:t>
            </a:r>
            <a:endParaRPr dirty="0"/>
          </a:p>
          <a:p>
            <a:pPr marL="0" lvl="0" indent="0" algn="l" rtl="0">
              <a:spcBef>
                <a:spcPts val="0"/>
              </a:spcBef>
              <a:spcAft>
                <a:spcPts val="0"/>
              </a:spcAft>
              <a:buNone/>
            </a:pPr>
            <a:r>
              <a:rPr lang="ja-JP" dirty="0"/>
              <a:t>　→例えば縦軸をプログラムのジャンルにして、横軸を性別や年齢にする。</a:t>
            </a:r>
            <a:endParaRPr dirty="0"/>
          </a:p>
          <a:p>
            <a:pPr marL="0" lvl="0" indent="0" algn="l" rtl="0">
              <a:spcBef>
                <a:spcPts val="0"/>
              </a:spcBef>
              <a:spcAft>
                <a:spcPts val="0"/>
              </a:spcAft>
              <a:buNone/>
            </a:pPr>
            <a:r>
              <a:rPr lang="ja-JP" dirty="0"/>
              <a:t>　　　これを使えば、より具体的にターゲットにあったプログラムの提案が出来ます。</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ja-JP" dirty="0"/>
              <a:t>本日の研修は、これで以上となります。</a:t>
            </a:r>
            <a:endParaRPr dirty="0"/>
          </a:p>
          <a:p>
            <a:pPr marL="0" lvl="0" indent="0" algn="l" rtl="0">
              <a:spcBef>
                <a:spcPts val="0"/>
              </a:spcBef>
              <a:spcAft>
                <a:spcPts val="0"/>
              </a:spcAft>
              <a:buNone/>
            </a:pPr>
            <a:r>
              <a:rPr lang="ja-JP" dirty="0"/>
              <a:t>活用例はほんの一部で、自分なりの使い方を探してみるのも良いかも知れません。</a:t>
            </a:r>
            <a:endParaRPr dirty="0"/>
          </a:p>
          <a:p>
            <a:pPr marL="0" lvl="0" indent="0" algn="l" rtl="0">
              <a:spcBef>
                <a:spcPts val="0"/>
              </a:spcBef>
              <a:spcAft>
                <a:spcPts val="0"/>
              </a:spcAft>
              <a:buNone/>
            </a:pPr>
            <a:endParaRPr b="0" dirty="0"/>
          </a:p>
          <a:p>
            <a:pPr marL="0" lvl="0" indent="0" algn="l" rtl="0">
              <a:spcBef>
                <a:spcPts val="0"/>
              </a:spcBef>
              <a:spcAft>
                <a:spcPts val="0"/>
              </a:spcAft>
              <a:buNone/>
            </a:pPr>
            <a:r>
              <a:rPr lang="ja-JP" b="0" dirty="0"/>
              <a:t>参照資料①②として、私が作ったマトリクスを添付しています。</a:t>
            </a:r>
            <a:endParaRPr b="0" dirty="0"/>
          </a:p>
          <a:p>
            <a:pPr marL="0" lvl="0" indent="0" algn="l" rtl="0">
              <a:spcBef>
                <a:spcPts val="0"/>
              </a:spcBef>
              <a:spcAft>
                <a:spcPts val="0"/>
              </a:spcAft>
              <a:buNone/>
            </a:pPr>
            <a:r>
              <a:rPr lang="ja-JP" b="0" dirty="0"/>
              <a:t>これを使ってもいいし、さっき言ったようにもっと見やすく自分なりに工夫してもいいでしょう。</a:t>
            </a:r>
            <a:endParaRPr b="0" dirty="0"/>
          </a:p>
          <a:p>
            <a:pPr marL="0" lvl="0" indent="0" algn="l" rtl="0">
              <a:spcBef>
                <a:spcPts val="0"/>
              </a:spcBef>
              <a:spcAft>
                <a:spcPts val="0"/>
              </a:spcAft>
              <a:buNone/>
            </a:pPr>
            <a:endParaRPr b="0" dirty="0"/>
          </a:p>
          <a:p>
            <a:pPr marL="0" lvl="0" indent="0" algn="l" rtl="0">
              <a:spcBef>
                <a:spcPts val="0"/>
              </a:spcBef>
              <a:spcAft>
                <a:spcPts val="0"/>
              </a:spcAft>
              <a:buNone/>
            </a:pPr>
            <a:r>
              <a:rPr lang="ja-JP" dirty="0"/>
              <a:t>今回の研修内容を「こんなの知ってたよ」「難しかった」で終わらせることなく、是非一度やってみて下さい。</a:t>
            </a:r>
            <a:endParaRPr dirty="0"/>
          </a:p>
          <a:p>
            <a:pPr marL="0" lvl="0" indent="0" algn="l" rtl="0">
              <a:spcBef>
                <a:spcPts val="0"/>
              </a:spcBef>
              <a:spcAft>
                <a:spcPts val="0"/>
              </a:spcAft>
              <a:buNone/>
            </a:pPr>
            <a:r>
              <a:rPr lang="ja-JP" dirty="0"/>
              <a:t>研修の時間集中していればスキルが上がるなんて魔法は有りません。</a:t>
            </a:r>
            <a:endParaRPr dirty="0"/>
          </a:p>
          <a:p>
            <a:pPr marL="0" lvl="0" indent="0" algn="l" rtl="0">
              <a:spcBef>
                <a:spcPts val="0"/>
              </a:spcBef>
              <a:spcAft>
                <a:spcPts val="0"/>
              </a:spcAft>
              <a:buNone/>
            </a:pPr>
            <a:r>
              <a:rPr lang="ja-JP" b="1" dirty="0"/>
              <a:t>まずはやってみること、そして「継続は力なり」です。</a:t>
            </a:r>
            <a:endParaRPr b="1" dirty="0"/>
          </a:p>
          <a:p>
            <a:pPr marL="0" lvl="0" indent="0" algn="l" rtl="0">
              <a:spcBef>
                <a:spcPts val="0"/>
              </a:spcBef>
              <a:spcAft>
                <a:spcPts val="0"/>
              </a:spcAft>
              <a:buNone/>
            </a:pPr>
            <a:endParaRPr b="1" dirty="0"/>
          </a:p>
          <a:p>
            <a:pPr marL="0" lvl="0" indent="0" algn="l" rtl="0">
              <a:spcBef>
                <a:spcPts val="0"/>
              </a:spcBef>
              <a:spcAft>
                <a:spcPts val="0"/>
              </a:spcAft>
              <a:buNone/>
            </a:pPr>
            <a:r>
              <a:rPr lang="ja-JP" b="0" dirty="0"/>
              <a:t>　→5⃣アニメーション</a:t>
            </a:r>
            <a:endParaRPr b="0" dirty="0"/>
          </a:p>
          <a:p>
            <a:pPr marL="0" lvl="0" indent="0" algn="l" rtl="0">
              <a:spcBef>
                <a:spcPts val="0"/>
              </a:spcBef>
              <a:spcAft>
                <a:spcPts val="0"/>
              </a:spcAft>
              <a:buNone/>
            </a:pPr>
            <a:r>
              <a:rPr lang="ja-JP" b="0" dirty="0"/>
              <a:t>ご清聴ありがとうございました。</a:t>
            </a:r>
            <a:endParaRPr b="0" dirty="0"/>
          </a:p>
          <a:p>
            <a:pPr marL="0" lvl="0" indent="0" algn="l" rtl="0">
              <a:spcBef>
                <a:spcPts val="0"/>
              </a:spcBef>
              <a:spcAft>
                <a:spcPts val="0"/>
              </a:spcAft>
              <a:buNone/>
            </a:pPr>
            <a:endParaRPr dirty="0"/>
          </a:p>
        </p:txBody>
      </p:sp>
      <p:sp>
        <p:nvSpPr>
          <p:cNvPr id="247" name="Google Shape;247;p9:notes"/>
          <p:cNvSpPr txBox="1">
            <a:spLocks noGrp="1"/>
          </p:cNvSpPr>
          <p:nvPr>
            <p:ph type="sldNum" idx="12"/>
          </p:nvPr>
        </p:nvSpPr>
        <p:spPr>
          <a:xfrm>
            <a:off x="3849688" y="9429750"/>
            <a:ext cx="2946400" cy="49688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ja-JP"/>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Shape 26"/>
        <p:cNvGrpSpPr/>
        <p:nvPr/>
      </p:nvGrpSpPr>
      <p:grpSpPr>
        <a:xfrm>
          <a:off x="0" y="0"/>
          <a:ext cx="0" cy="0"/>
          <a:chOff x="0" y="0"/>
          <a:chExt cx="0" cy="0"/>
        </a:xfrm>
      </p:grpSpPr>
      <p:sp>
        <p:nvSpPr>
          <p:cNvPr id="27" name="Google Shape;27;p13"/>
          <p:cNvSpPr txBox="1">
            <a:spLocks noGrp="1"/>
          </p:cNvSpPr>
          <p:nvPr>
            <p:ph type="title"/>
          </p:nvPr>
        </p:nvSpPr>
        <p:spPr>
          <a:xfrm>
            <a:off x="660400" y="609600"/>
            <a:ext cx="6876689" cy="1320800"/>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3"/>
          <p:cNvSpPr txBox="1">
            <a:spLocks noGrp="1"/>
          </p:cNvSpPr>
          <p:nvPr>
            <p:ph type="body" idx="1"/>
          </p:nvPr>
        </p:nvSpPr>
        <p:spPr>
          <a:xfrm>
            <a:off x="660399" y="2160590"/>
            <a:ext cx="6876690" cy="3880773"/>
          </a:xfrm>
          <a:prstGeom prst="rect">
            <a:avLst/>
          </a:prstGeom>
          <a:noFill/>
          <a:ln>
            <a:noFill/>
          </a:ln>
        </p:spPr>
        <p:txBody>
          <a:bodyPr spcFirstLastPara="1" wrap="square" lIns="91425" tIns="45700" rIns="91425" bIns="45700" anchor="t" anchorCtr="0">
            <a:norm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29" name="Google Shape;29;p13"/>
          <p:cNvSpPr txBox="1">
            <a:spLocks noGrp="1"/>
          </p:cNvSpPr>
          <p:nvPr>
            <p:ph type="dt" idx="10"/>
          </p:nvPr>
        </p:nvSpPr>
        <p:spPr>
          <a:xfrm>
            <a:off x="5855696" y="6041364"/>
            <a:ext cx="741143"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13"/>
          <p:cNvSpPr txBox="1">
            <a:spLocks noGrp="1"/>
          </p:cNvSpPr>
          <p:nvPr>
            <p:ph type="ftr" idx="11"/>
          </p:nvPr>
        </p:nvSpPr>
        <p:spPr>
          <a:xfrm>
            <a:off x="660399" y="6041364"/>
            <a:ext cx="500822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3"/>
          <p:cNvSpPr txBox="1">
            <a:spLocks noGrp="1"/>
          </p:cNvSpPr>
          <p:nvPr>
            <p:ph type="sldNum" idx="12"/>
          </p:nvPr>
        </p:nvSpPr>
        <p:spPr>
          <a:xfrm>
            <a:off x="6981732" y="6041364"/>
            <a:ext cx="55535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タイトルとキャプション">
  <p:cSld name="タイトルとキャプション">
    <p:spTree>
      <p:nvGrpSpPr>
        <p:cNvPr id="1" name="Shape 94"/>
        <p:cNvGrpSpPr/>
        <p:nvPr/>
      </p:nvGrpSpPr>
      <p:grpSpPr>
        <a:xfrm>
          <a:off x="0" y="0"/>
          <a:ext cx="0" cy="0"/>
          <a:chOff x="0" y="0"/>
          <a:chExt cx="0" cy="0"/>
        </a:xfrm>
      </p:grpSpPr>
      <p:sp>
        <p:nvSpPr>
          <p:cNvPr id="95" name="Google Shape;95;p22"/>
          <p:cNvSpPr txBox="1">
            <a:spLocks noGrp="1"/>
          </p:cNvSpPr>
          <p:nvPr>
            <p:ph type="title"/>
          </p:nvPr>
        </p:nvSpPr>
        <p:spPr>
          <a:xfrm>
            <a:off x="660400" y="609600"/>
            <a:ext cx="6876690" cy="34036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accent1"/>
              </a:buClr>
              <a:buSzPts val="4400"/>
              <a:buFont typeface="Trebuchet MS"/>
              <a:buNone/>
              <a:defRPr sz="44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6" name="Google Shape;96;p22"/>
          <p:cNvSpPr txBox="1">
            <a:spLocks noGrp="1"/>
          </p:cNvSpPr>
          <p:nvPr>
            <p:ph type="body" idx="1"/>
          </p:nvPr>
        </p:nvSpPr>
        <p:spPr>
          <a:xfrm>
            <a:off x="660400" y="4470400"/>
            <a:ext cx="6876690" cy="1570962"/>
          </a:xfrm>
          <a:prstGeom prst="rect">
            <a:avLst/>
          </a:prstGeom>
          <a:noFill/>
          <a:ln>
            <a:noFill/>
          </a:ln>
        </p:spPr>
        <p:txBody>
          <a:bodyPr spcFirstLastPara="1" wrap="square" lIns="91425" tIns="45700" rIns="91425" bIns="45700" anchor="ctr" anchorCtr="0">
            <a:normAutofit/>
          </a:bodyPr>
          <a:lstStyle>
            <a:lvl1pPr marL="457200" lvl="0" indent="-228600" algn="l">
              <a:spcBef>
                <a:spcPts val="1000"/>
              </a:spcBef>
              <a:spcAft>
                <a:spcPts val="0"/>
              </a:spcAft>
              <a:buSzPts val="1440"/>
              <a:buNone/>
              <a:defRPr sz="1800">
                <a:solidFill>
                  <a:srgbClr val="3F3F3F"/>
                </a:solidFill>
              </a:defRPr>
            </a:lvl1pPr>
            <a:lvl2pPr marL="914400" lvl="1" indent="-228600" algn="l">
              <a:spcBef>
                <a:spcPts val="1000"/>
              </a:spcBef>
              <a:spcAft>
                <a:spcPts val="0"/>
              </a:spcAft>
              <a:buSzPts val="1440"/>
              <a:buNone/>
              <a:defRPr sz="1800">
                <a:solidFill>
                  <a:srgbClr val="888888"/>
                </a:solidFill>
              </a:defRPr>
            </a:lvl2pPr>
            <a:lvl3pPr marL="1371600" lvl="2" indent="-228600" algn="l">
              <a:spcBef>
                <a:spcPts val="1000"/>
              </a:spcBef>
              <a:spcAft>
                <a:spcPts val="0"/>
              </a:spcAft>
              <a:buSzPts val="1280"/>
              <a:buNone/>
              <a:defRPr sz="1600">
                <a:solidFill>
                  <a:srgbClr val="888888"/>
                </a:solidFill>
              </a:defRPr>
            </a:lvl3pPr>
            <a:lvl4pPr marL="1828800" lvl="3" indent="-228600" algn="l">
              <a:spcBef>
                <a:spcPts val="1000"/>
              </a:spcBef>
              <a:spcAft>
                <a:spcPts val="0"/>
              </a:spcAft>
              <a:buSzPts val="1120"/>
              <a:buNone/>
              <a:defRPr sz="1400">
                <a:solidFill>
                  <a:srgbClr val="888888"/>
                </a:solidFill>
              </a:defRPr>
            </a:lvl4pPr>
            <a:lvl5pPr marL="2286000" lvl="4" indent="-228600" algn="l">
              <a:spcBef>
                <a:spcPts val="1000"/>
              </a:spcBef>
              <a:spcAft>
                <a:spcPts val="0"/>
              </a:spcAft>
              <a:buSzPts val="1120"/>
              <a:buNone/>
              <a:defRPr sz="1400">
                <a:solidFill>
                  <a:srgbClr val="888888"/>
                </a:solidFill>
              </a:defRPr>
            </a:lvl5pPr>
            <a:lvl6pPr marL="2743200" lvl="5" indent="-228600" algn="l">
              <a:spcBef>
                <a:spcPts val="1000"/>
              </a:spcBef>
              <a:spcAft>
                <a:spcPts val="0"/>
              </a:spcAft>
              <a:buSzPts val="1120"/>
              <a:buNone/>
              <a:defRPr sz="1400">
                <a:solidFill>
                  <a:srgbClr val="888888"/>
                </a:solidFill>
              </a:defRPr>
            </a:lvl6pPr>
            <a:lvl7pPr marL="3200400" lvl="6" indent="-228600" algn="l">
              <a:spcBef>
                <a:spcPts val="1000"/>
              </a:spcBef>
              <a:spcAft>
                <a:spcPts val="0"/>
              </a:spcAft>
              <a:buSzPts val="1120"/>
              <a:buNone/>
              <a:defRPr sz="1400">
                <a:solidFill>
                  <a:srgbClr val="888888"/>
                </a:solidFill>
              </a:defRPr>
            </a:lvl7pPr>
            <a:lvl8pPr marL="3657600" lvl="7" indent="-228600" algn="l">
              <a:spcBef>
                <a:spcPts val="1000"/>
              </a:spcBef>
              <a:spcAft>
                <a:spcPts val="0"/>
              </a:spcAft>
              <a:buSzPts val="1120"/>
              <a:buNone/>
              <a:defRPr sz="1400">
                <a:solidFill>
                  <a:srgbClr val="888888"/>
                </a:solidFill>
              </a:defRPr>
            </a:lvl8pPr>
            <a:lvl9pPr marL="4114800" lvl="8" indent="-228600" algn="l">
              <a:spcBef>
                <a:spcPts val="1000"/>
              </a:spcBef>
              <a:spcAft>
                <a:spcPts val="0"/>
              </a:spcAft>
              <a:buSzPts val="1120"/>
              <a:buNone/>
              <a:defRPr sz="1400">
                <a:solidFill>
                  <a:srgbClr val="888888"/>
                </a:solidFill>
              </a:defRPr>
            </a:lvl9pPr>
          </a:lstStyle>
          <a:p>
            <a:endParaRPr/>
          </a:p>
        </p:txBody>
      </p:sp>
      <p:sp>
        <p:nvSpPr>
          <p:cNvPr id="97" name="Google Shape;97;p22"/>
          <p:cNvSpPr txBox="1">
            <a:spLocks noGrp="1"/>
          </p:cNvSpPr>
          <p:nvPr>
            <p:ph type="dt" idx="10"/>
          </p:nvPr>
        </p:nvSpPr>
        <p:spPr>
          <a:xfrm>
            <a:off x="5855696" y="6041364"/>
            <a:ext cx="741143"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8" name="Google Shape;98;p22"/>
          <p:cNvSpPr txBox="1">
            <a:spLocks noGrp="1"/>
          </p:cNvSpPr>
          <p:nvPr>
            <p:ph type="ftr" idx="11"/>
          </p:nvPr>
        </p:nvSpPr>
        <p:spPr>
          <a:xfrm>
            <a:off x="660399" y="6041364"/>
            <a:ext cx="500822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9" name="Google Shape;99;p22"/>
          <p:cNvSpPr txBox="1">
            <a:spLocks noGrp="1"/>
          </p:cNvSpPr>
          <p:nvPr>
            <p:ph type="sldNum" idx="12"/>
          </p:nvPr>
        </p:nvSpPr>
        <p:spPr>
          <a:xfrm>
            <a:off x="6981732" y="6041364"/>
            <a:ext cx="55535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引用 (キャプション付き)">
  <p:cSld name="引用 (キャプション付き)">
    <p:spTree>
      <p:nvGrpSpPr>
        <p:cNvPr id="1" name="Shape 100"/>
        <p:cNvGrpSpPr/>
        <p:nvPr/>
      </p:nvGrpSpPr>
      <p:grpSpPr>
        <a:xfrm>
          <a:off x="0" y="0"/>
          <a:ext cx="0" cy="0"/>
          <a:chOff x="0" y="0"/>
          <a:chExt cx="0" cy="0"/>
        </a:xfrm>
      </p:grpSpPr>
      <p:sp>
        <p:nvSpPr>
          <p:cNvPr id="101" name="Google Shape;101;p23"/>
          <p:cNvSpPr txBox="1">
            <a:spLocks noGrp="1"/>
          </p:cNvSpPr>
          <p:nvPr>
            <p:ph type="title"/>
          </p:nvPr>
        </p:nvSpPr>
        <p:spPr>
          <a:xfrm>
            <a:off x="839459" y="609600"/>
            <a:ext cx="6578197" cy="30226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accent1"/>
              </a:buClr>
              <a:buSzPts val="4400"/>
              <a:buFont typeface="Trebuchet MS"/>
              <a:buNone/>
              <a:defRPr sz="44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2" name="Google Shape;102;p23"/>
          <p:cNvSpPr txBox="1">
            <a:spLocks noGrp="1"/>
          </p:cNvSpPr>
          <p:nvPr>
            <p:ph type="body" idx="1"/>
          </p:nvPr>
        </p:nvSpPr>
        <p:spPr>
          <a:xfrm>
            <a:off x="1192830" y="3632200"/>
            <a:ext cx="5871454" cy="381000"/>
          </a:xfrm>
          <a:prstGeom prst="rect">
            <a:avLst/>
          </a:prstGeom>
          <a:noFill/>
          <a:ln>
            <a:noFill/>
          </a:ln>
        </p:spPr>
        <p:txBody>
          <a:bodyPr spcFirstLastPara="1" wrap="square" lIns="91425" tIns="45700" rIns="91425" bIns="45700" anchor="ctr" anchorCtr="0">
            <a:noAutofit/>
          </a:bodyPr>
          <a:lstStyle>
            <a:lvl1pPr marL="457200" lvl="0" indent="-228600" algn="l">
              <a:spcBef>
                <a:spcPts val="1000"/>
              </a:spcBef>
              <a:spcAft>
                <a:spcPts val="0"/>
              </a:spcAft>
              <a:buSzPts val="1280"/>
              <a:buFont typeface="Trebuchet MS"/>
              <a:buNone/>
              <a:defRPr sz="1600">
                <a:solidFill>
                  <a:srgbClr val="7F7F7F"/>
                </a:solidFill>
              </a:defRPr>
            </a:lvl1pPr>
            <a:lvl2pPr marL="914400" lvl="1" indent="-228600" algn="l">
              <a:spcBef>
                <a:spcPts val="1000"/>
              </a:spcBef>
              <a:spcAft>
                <a:spcPts val="0"/>
              </a:spcAft>
              <a:buSzPts val="1280"/>
              <a:buFont typeface="Trebuchet MS"/>
              <a:buNone/>
              <a:defRPr/>
            </a:lvl2pPr>
            <a:lvl3pPr marL="1371600" lvl="2" indent="-228600" algn="l">
              <a:spcBef>
                <a:spcPts val="1000"/>
              </a:spcBef>
              <a:spcAft>
                <a:spcPts val="0"/>
              </a:spcAft>
              <a:buSzPts val="1120"/>
              <a:buFont typeface="Trebuchet MS"/>
              <a:buNone/>
              <a:defRPr/>
            </a:lvl3pPr>
            <a:lvl4pPr marL="1828800" lvl="3" indent="-228600" algn="l">
              <a:spcBef>
                <a:spcPts val="1000"/>
              </a:spcBef>
              <a:spcAft>
                <a:spcPts val="0"/>
              </a:spcAft>
              <a:buSzPts val="960"/>
              <a:buFont typeface="Trebuchet MS"/>
              <a:buNone/>
              <a:defRPr/>
            </a:lvl4pPr>
            <a:lvl5pPr marL="2286000" lvl="4" indent="-228600" algn="l">
              <a:spcBef>
                <a:spcPts val="1000"/>
              </a:spcBef>
              <a:spcAft>
                <a:spcPts val="0"/>
              </a:spcAft>
              <a:buSzPts val="960"/>
              <a:buFont typeface="Trebuchet MS"/>
              <a:buNone/>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103" name="Google Shape;103;p23"/>
          <p:cNvSpPr txBox="1">
            <a:spLocks noGrp="1"/>
          </p:cNvSpPr>
          <p:nvPr>
            <p:ph type="body" idx="2"/>
          </p:nvPr>
        </p:nvSpPr>
        <p:spPr>
          <a:xfrm>
            <a:off x="660399" y="4470400"/>
            <a:ext cx="6876691" cy="1570962"/>
          </a:xfrm>
          <a:prstGeom prst="rect">
            <a:avLst/>
          </a:prstGeom>
          <a:noFill/>
          <a:ln>
            <a:noFill/>
          </a:ln>
        </p:spPr>
        <p:txBody>
          <a:bodyPr spcFirstLastPara="1" wrap="square" lIns="91425" tIns="45700" rIns="91425" bIns="45700" anchor="ctr" anchorCtr="0">
            <a:normAutofit/>
          </a:bodyPr>
          <a:lstStyle>
            <a:lvl1pPr marL="457200" lvl="0" indent="-228600" algn="l">
              <a:spcBef>
                <a:spcPts val="1000"/>
              </a:spcBef>
              <a:spcAft>
                <a:spcPts val="0"/>
              </a:spcAft>
              <a:buSzPts val="1440"/>
              <a:buNone/>
              <a:defRPr sz="1800">
                <a:solidFill>
                  <a:srgbClr val="3F3F3F"/>
                </a:solidFill>
              </a:defRPr>
            </a:lvl1pPr>
            <a:lvl2pPr marL="914400" lvl="1" indent="-228600" algn="l">
              <a:spcBef>
                <a:spcPts val="1000"/>
              </a:spcBef>
              <a:spcAft>
                <a:spcPts val="0"/>
              </a:spcAft>
              <a:buSzPts val="1440"/>
              <a:buNone/>
              <a:defRPr sz="1800">
                <a:solidFill>
                  <a:srgbClr val="888888"/>
                </a:solidFill>
              </a:defRPr>
            </a:lvl2pPr>
            <a:lvl3pPr marL="1371600" lvl="2" indent="-228600" algn="l">
              <a:spcBef>
                <a:spcPts val="1000"/>
              </a:spcBef>
              <a:spcAft>
                <a:spcPts val="0"/>
              </a:spcAft>
              <a:buSzPts val="1280"/>
              <a:buNone/>
              <a:defRPr sz="1600">
                <a:solidFill>
                  <a:srgbClr val="888888"/>
                </a:solidFill>
              </a:defRPr>
            </a:lvl3pPr>
            <a:lvl4pPr marL="1828800" lvl="3" indent="-228600" algn="l">
              <a:spcBef>
                <a:spcPts val="1000"/>
              </a:spcBef>
              <a:spcAft>
                <a:spcPts val="0"/>
              </a:spcAft>
              <a:buSzPts val="1120"/>
              <a:buNone/>
              <a:defRPr sz="1400">
                <a:solidFill>
                  <a:srgbClr val="888888"/>
                </a:solidFill>
              </a:defRPr>
            </a:lvl4pPr>
            <a:lvl5pPr marL="2286000" lvl="4" indent="-228600" algn="l">
              <a:spcBef>
                <a:spcPts val="1000"/>
              </a:spcBef>
              <a:spcAft>
                <a:spcPts val="0"/>
              </a:spcAft>
              <a:buSzPts val="1120"/>
              <a:buNone/>
              <a:defRPr sz="1400">
                <a:solidFill>
                  <a:srgbClr val="888888"/>
                </a:solidFill>
              </a:defRPr>
            </a:lvl5pPr>
            <a:lvl6pPr marL="2743200" lvl="5" indent="-228600" algn="l">
              <a:spcBef>
                <a:spcPts val="1000"/>
              </a:spcBef>
              <a:spcAft>
                <a:spcPts val="0"/>
              </a:spcAft>
              <a:buSzPts val="1120"/>
              <a:buNone/>
              <a:defRPr sz="1400">
                <a:solidFill>
                  <a:srgbClr val="888888"/>
                </a:solidFill>
              </a:defRPr>
            </a:lvl6pPr>
            <a:lvl7pPr marL="3200400" lvl="6" indent="-228600" algn="l">
              <a:spcBef>
                <a:spcPts val="1000"/>
              </a:spcBef>
              <a:spcAft>
                <a:spcPts val="0"/>
              </a:spcAft>
              <a:buSzPts val="1120"/>
              <a:buNone/>
              <a:defRPr sz="1400">
                <a:solidFill>
                  <a:srgbClr val="888888"/>
                </a:solidFill>
              </a:defRPr>
            </a:lvl7pPr>
            <a:lvl8pPr marL="3657600" lvl="7" indent="-228600" algn="l">
              <a:spcBef>
                <a:spcPts val="1000"/>
              </a:spcBef>
              <a:spcAft>
                <a:spcPts val="0"/>
              </a:spcAft>
              <a:buSzPts val="1120"/>
              <a:buNone/>
              <a:defRPr sz="1400">
                <a:solidFill>
                  <a:srgbClr val="888888"/>
                </a:solidFill>
              </a:defRPr>
            </a:lvl8pPr>
            <a:lvl9pPr marL="4114800" lvl="8" indent="-228600" algn="l">
              <a:spcBef>
                <a:spcPts val="1000"/>
              </a:spcBef>
              <a:spcAft>
                <a:spcPts val="0"/>
              </a:spcAft>
              <a:buSzPts val="1120"/>
              <a:buNone/>
              <a:defRPr sz="1400">
                <a:solidFill>
                  <a:srgbClr val="888888"/>
                </a:solidFill>
              </a:defRPr>
            </a:lvl9pPr>
          </a:lstStyle>
          <a:p>
            <a:endParaRPr/>
          </a:p>
        </p:txBody>
      </p:sp>
      <p:sp>
        <p:nvSpPr>
          <p:cNvPr id="104" name="Google Shape;104;p23"/>
          <p:cNvSpPr txBox="1">
            <a:spLocks noGrp="1"/>
          </p:cNvSpPr>
          <p:nvPr>
            <p:ph type="dt" idx="10"/>
          </p:nvPr>
        </p:nvSpPr>
        <p:spPr>
          <a:xfrm>
            <a:off x="5855696" y="6041364"/>
            <a:ext cx="741143"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5" name="Google Shape;105;p23"/>
          <p:cNvSpPr txBox="1">
            <a:spLocks noGrp="1"/>
          </p:cNvSpPr>
          <p:nvPr>
            <p:ph type="ftr" idx="11"/>
          </p:nvPr>
        </p:nvSpPr>
        <p:spPr>
          <a:xfrm>
            <a:off x="660399" y="6041364"/>
            <a:ext cx="500822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 name="Google Shape;106;p23"/>
          <p:cNvSpPr txBox="1">
            <a:spLocks noGrp="1"/>
          </p:cNvSpPr>
          <p:nvPr>
            <p:ph type="sldNum" idx="12"/>
          </p:nvPr>
        </p:nvSpPr>
        <p:spPr>
          <a:xfrm>
            <a:off x="6981732" y="6041364"/>
            <a:ext cx="55535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
        <p:nvSpPr>
          <p:cNvPr id="107" name="Google Shape;107;p23"/>
          <p:cNvSpPr txBox="1"/>
          <p:nvPr/>
        </p:nvSpPr>
        <p:spPr>
          <a:xfrm>
            <a:off x="522937" y="790378"/>
            <a:ext cx="495429" cy="58477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ja-JP" sz="8000">
                <a:solidFill>
                  <a:srgbClr val="BFE471"/>
                </a:solidFill>
                <a:latin typeface="Arial"/>
                <a:ea typeface="Arial"/>
                <a:cs typeface="Arial"/>
                <a:sym typeface="Arial"/>
              </a:rPr>
              <a:t>“</a:t>
            </a:r>
            <a:endParaRPr/>
          </a:p>
        </p:txBody>
      </p:sp>
      <p:sp>
        <p:nvSpPr>
          <p:cNvPr id="108" name="Google Shape;108;p23"/>
          <p:cNvSpPr txBox="1"/>
          <p:nvPr/>
        </p:nvSpPr>
        <p:spPr>
          <a:xfrm>
            <a:off x="7310008" y="2886556"/>
            <a:ext cx="495429" cy="58477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ja-JP" sz="8000">
                <a:solidFill>
                  <a:srgbClr val="BFE471"/>
                </a:solidFill>
                <a:latin typeface="Arial"/>
                <a:ea typeface="Arial"/>
                <a:cs typeface="Arial"/>
                <a:sym typeface="Arial"/>
              </a:rPr>
              <a:t>”</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名札">
  <p:cSld name="名札">
    <p:spTree>
      <p:nvGrpSpPr>
        <p:cNvPr id="1" name="Shape 109"/>
        <p:cNvGrpSpPr/>
        <p:nvPr/>
      </p:nvGrpSpPr>
      <p:grpSpPr>
        <a:xfrm>
          <a:off x="0" y="0"/>
          <a:ext cx="0" cy="0"/>
          <a:chOff x="0" y="0"/>
          <a:chExt cx="0" cy="0"/>
        </a:xfrm>
      </p:grpSpPr>
      <p:sp>
        <p:nvSpPr>
          <p:cNvPr id="110" name="Google Shape;110;p24"/>
          <p:cNvSpPr txBox="1">
            <a:spLocks noGrp="1"/>
          </p:cNvSpPr>
          <p:nvPr>
            <p:ph type="title"/>
          </p:nvPr>
        </p:nvSpPr>
        <p:spPr>
          <a:xfrm>
            <a:off x="660399" y="1931988"/>
            <a:ext cx="6876691" cy="259546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4400"/>
              <a:buFont typeface="Trebuchet MS"/>
              <a:buNone/>
              <a:defRPr sz="44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1" name="Google Shape;111;p24"/>
          <p:cNvSpPr txBox="1">
            <a:spLocks noGrp="1"/>
          </p:cNvSpPr>
          <p:nvPr>
            <p:ph type="body" idx="1"/>
          </p:nvPr>
        </p:nvSpPr>
        <p:spPr>
          <a:xfrm>
            <a:off x="660399" y="4527448"/>
            <a:ext cx="6876691" cy="1513914"/>
          </a:xfrm>
          <a:prstGeom prst="rect">
            <a:avLst/>
          </a:prstGeom>
          <a:noFill/>
          <a:ln>
            <a:noFill/>
          </a:ln>
        </p:spPr>
        <p:txBody>
          <a:bodyPr spcFirstLastPara="1" wrap="square" lIns="91425" tIns="45700" rIns="91425" bIns="45700" anchor="t" anchorCtr="0">
            <a:normAutofit/>
          </a:bodyPr>
          <a:lstStyle>
            <a:lvl1pPr marL="457200" lvl="0" indent="-228600" algn="l">
              <a:spcBef>
                <a:spcPts val="1000"/>
              </a:spcBef>
              <a:spcAft>
                <a:spcPts val="0"/>
              </a:spcAft>
              <a:buSzPts val="1440"/>
              <a:buNone/>
              <a:defRPr sz="1800">
                <a:solidFill>
                  <a:srgbClr val="3F3F3F"/>
                </a:solidFill>
              </a:defRPr>
            </a:lvl1pPr>
            <a:lvl2pPr marL="914400" lvl="1" indent="-228600" algn="l">
              <a:spcBef>
                <a:spcPts val="1000"/>
              </a:spcBef>
              <a:spcAft>
                <a:spcPts val="0"/>
              </a:spcAft>
              <a:buSzPts val="1440"/>
              <a:buNone/>
              <a:defRPr sz="1800">
                <a:solidFill>
                  <a:srgbClr val="888888"/>
                </a:solidFill>
              </a:defRPr>
            </a:lvl2pPr>
            <a:lvl3pPr marL="1371600" lvl="2" indent="-228600" algn="l">
              <a:spcBef>
                <a:spcPts val="1000"/>
              </a:spcBef>
              <a:spcAft>
                <a:spcPts val="0"/>
              </a:spcAft>
              <a:buSzPts val="1280"/>
              <a:buNone/>
              <a:defRPr sz="1600">
                <a:solidFill>
                  <a:srgbClr val="888888"/>
                </a:solidFill>
              </a:defRPr>
            </a:lvl3pPr>
            <a:lvl4pPr marL="1828800" lvl="3" indent="-228600" algn="l">
              <a:spcBef>
                <a:spcPts val="1000"/>
              </a:spcBef>
              <a:spcAft>
                <a:spcPts val="0"/>
              </a:spcAft>
              <a:buSzPts val="1120"/>
              <a:buNone/>
              <a:defRPr sz="1400">
                <a:solidFill>
                  <a:srgbClr val="888888"/>
                </a:solidFill>
              </a:defRPr>
            </a:lvl4pPr>
            <a:lvl5pPr marL="2286000" lvl="4" indent="-228600" algn="l">
              <a:spcBef>
                <a:spcPts val="1000"/>
              </a:spcBef>
              <a:spcAft>
                <a:spcPts val="0"/>
              </a:spcAft>
              <a:buSzPts val="1120"/>
              <a:buNone/>
              <a:defRPr sz="1400">
                <a:solidFill>
                  <a:srgbClr val="888888"/>
                </a:solidFill>
              </a:defRPr>
            </a:lvl5pPr>
            <a:lvl6pPr marL="2743200" lvl="5" indent="-228600" algn="l">
              <a:spcBef>
                <a:spcPts val="1000"/>
              </a:spcBef>
              <a:spcAft>
                <a:spcPts val="0"/>
              </a:spcAft>
              <a:buSzPts val="1120"/>
              <a:buNone/>
              <a:defRPr sz="1400">
                <a:solidFill>
                  <a:srgbClr val="888888"/>
                </a:solidFill>
              </a:defRPr>
            </a:lvl6pPr>
            <a:lvl7pPr marL="3200400" lvl="6" indent="-228600" algn="l">
              <a:spcBef>
                <a:spcPts val="1000"/>
              </a:spcBef>
              <a:spcAft>
                <a:spcPts val="0"/>
              </a:spcAft>
              <a:buSzPts val="1120"/>
              <a:buNone/>
              <a:defRPr sz="1400">
                <a:solidFill>
                  <a:srgbClr val="888888"/>
                </a:solidFill>
              </a:defRPr>
            </a:lvl7pPr>
            <a:lvl8pPr marL="3657600" lvl="7" indent="-228600" algn="l">
              <a:spcBef>
                <a:spcPts val="1000"/>
              </a:spcBef>
              <a:spcAft>
                <a:spcPts val="0"/>
              </a:spcAft>
              <a:buSzPts val="1120"/>
              <a:buNone/>
              <a:defRPr sz="1400">
                <a:solidFill>
                  <a:srgbClr val="888888"/>
                </a:solidFill>
              </a:defRPr>
            </a:lvl8pPr>
            <a:lvl9pPr marL="4114800" lvl="8" indent="-228600" algn="l">
              <a:spcBef>
                <a:spcPts val="1000"/>
              </a:spcBef>
              <a:spcAft>
                <a:spcPts val="0"/>
              </a:spcAft>
              <a:buSzPts val="1120"/>
              <a:buNone/>
              <a:defRPr sz="1400">
                <a:solidFill>
                  <a:srgbClr val="888888"/>
                </a:solidFill>
              </a:defRPr>
            </a:lvl9pPr>
          </a:lstStyle>
          <a:p>
            <a:endParaRPr/>
          </a:p>
        </p:txBody>
      </p:sp>
      <p:sp>
        <p:nvSpPr>
          <p:cNvPr id="112" name="Google Shape;112;p24"/>
          <p:cNvSpPr txBox="1">
            <a:spLocks noGrp="1"/>
          </p:cNvSpPr>
          <p:nvPr>
            <p:ph type="dt" idx="10"/>
          </p:nvPr>
        </p:nvSpPr>
        <p:spPr>
          <a:xfrm>
            <a:off x="5855696" y="6041364"/>
            <a:ext cx="741143"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3" name="Google Shape;113;p24"/>
          <p:cNvSpPr txBox="1">
            <a:spLocks noGrp="1"/>
          </p:cNvSpPr>
          <p:nvPr>
            <p:ph type="ftr" idx="11"/>
          </p:nvPr>
        </p:nvSpPr>
        <p:spPr>
          <a:xfrm>
            <a:off x="660399" y="6041364"/>
            <a:ext cx="500822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4" name="Google Shape;114;p24"/>
          <p:cNvSpPr txBox="1">
            <a:spLocks noGrp="1"/>
          </p:cNvSpPr>
          <p:nvPr>
            <p:ph type="sldNum" idx="12"/>
          </p:nvPr>
        </p:nvSpPr>
        <p:spPr>
          <a:xfrm>
            <a:off x="6981732" y="6041364"/>
            <a:ext cx="55535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引用付きの名札">
  <p:cSld name="引用付きの名札">
    <p:spTree>
      <p:nvGrpSpPr>
        <p:cNvPr id="1" name="Shape 115"/>
        <p:cNvGrpSpPr/>
        <p:nvPr/>
      </p:nvGrpSpPr>
      <p:grpSpPr>
        <a:xfrm>
          <a:off x="0" y="0"/>
          <a:ext cx="0" cy="0"/>
          <a:chOff x="0" y="0"/>
          <a:chExt cx="0" cy="0"/>
        </a:xfrm>
      </p:grpSpPr>
      <p:sp>
        <p:nvSpPr>
          <p:cNvPr id="116" name="Google Shape;116;p25"/>
          <p:cNvSpPr txBox="1">
            <a:spLocks noGrp="1"/>
          </p:cNvSpPr>
          <p:nvPr>
            <p:ph type="title"/>
          </p:nvPr>
        </p:nvSpPr>
        <p:spPr>
          <a:xfrm>
            <a:off x="839459" y="609600"/>
            <a:ext cx="6578197" cy="30226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accent1"/>
              </a:buClr>
              <a:buSzPts val="4400"/>
              <a:buFont typeface="Trebuchet MS"/>
              <a:buNone/>
              <a:defRPr sz="44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7" name="Google Shape;117;p25"/>
          <p:cNvSpPr txBox="1">
            <a:spLocks noGrp="1"/>
          </p:cNvSpPr>
          <p:nvPr>
            <p:ph type="body" idx="1"/>
          </p:nvPr>
        </p:nvSpPr>
        <p:spPr>
          <a:xfrm>
            <a:off x="660397" y="4013200"/>
            <a:ext cx="6876692" cy="514248"/>
          </a:xfrm>
          <a:prstGeom prst="rect">
            <a:avLst/>
          </a:prstGeom>
          <a:noFill/>
          <a:ln>
            <a:noFill/>
          </a:ln>
        </p:spPr>
        <p:txBody>
          <a:bodyPr spcFirstLastPara="1" wrap="square" lIns="91425" tIns="45700" rIns="91425" bIns="45700" anchor="b" anchorCtr="0">
            <a:noAutofit/>
          </a:bodyPr>
          <a:lstStyle>
            <a:lvl1pPr marL="457200" lvl="0" indent="-228600" algn="l">
              <a:spcBef>
                <a:spcPts val="1000"/>
              </a:spcBef>
              <a:spcAft>
                <a:spcPts val="0"/>
              </a:spcAft>
              <a:buSzPts val="1920"/>
              <a:buFont typeface="Trebuchet MS"/>
              <a:buNone/>
              <a:defRPr sz="2400">
                <a:solidFill>
                  <a:srgbClr val="3F3F3F"/>
                </a:solidFill>
              </a:defRPr>
            </a:lvl1pPr>
            <a:lvl2pPr marL="914400" lvl="1" indent="-228600" algn="l">
              <a:spcBef>
                <a:spcPts val="1000"/>
              </a:spcBef>
              <a:spcAft>
                <a:spcPts val="0"/>
              </a:spcAft>
              <a:buSzPts val="1280"/>
              <a:buFont typeface="Trebuchet MS"/>
              <a:buNone/>
              <a:defRPr/>
            </a:lvl2pPr>
            <a:lvl3pPr marL="1371600" lvl="2" indent="-228600" algn="l">
              <a:spcBef>
                <a:spcPts val="1000"/>
              </a:spcBef>
              <a:spcAft>
                <a:spcPts val="0"/>
              </a:spcAft>
              <a:buSzPts val="1120"/>
              <a:buFont typeface="Trebuchet MS"/>
              <a:buNone/>
              <a:defRPr/>
            </a:lvl3pPr>
            <a:lvl4pPr marL="1828800" lvl="3" indent="-228600" algn="l">
              <a:spcBef>
                <a:spcPts val="1000"/>
              </a:spcBef>
              <a:spcAft>
                <a:spcPts val="0"/>
              </a:spcAft>
              <a:buSzPts val="960"/>
              <a:buFont typeface="Trebuchet MS"/>
              <a:buNone/>
              <a:defRPr/>
            </a:lvl4pPr>
            <a:lvl5pPr marL="2286000" lvl="4" indent="-228600" algn="l">
              <a:spcBef>
                <a:spcPts val="1000"/>
              </a:spcBef>
              <a:spcAft>
                <a:spcPts val="0"/>
              </a:spcAft>
              <a:buSzPts val="960"/>
              <a:buFont typeface="Trebuchet MS"/>
              <a:buNone/>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118" name="Google Shape;118;p25"/>
          <p:cNvSpPr txBox="1">
            <a:spLocks noGrp="1"/>
          </p:cNvSpPr>
          <p:nvPr>
            <p:ph type="body" idx="2"/>
          </p:nvPr>
        </p:nvSpPr>
        <p:spPr>
          <a:xfrm>
            <a:off x="660399" y="4527448"/>
            <a:ext cx="6876691" cy="1513914"/>
          </a:xfrm>
          <a:prstGeom prst="rect">
            <a:avLst/>
          </a:prstGeom>
          <a:noFill/>
          <a:ln>
            <a:noFill/>
          </a:ln>
        </p:spPr>
        <p:txBody>
          <a:bodyPr spcFirstLastPara="1" wrap="square" lIns="91425" tIns="45700" rIns="91425" bIns="45700" anchor="t" anchorCtr="0">
            <a:normAutofit/>
          </a:bodyPr>
          <a:lstStyle>
            <a:lvl1pPr marL="457200" lvl="0" indent="-228600" algn="l">
              <a:spcBef>
                <a:spcPts val="1000"/>
              </a:spcBef>
              <a:spcAft>
                <a:spcPts val="0"/>
              </a:spcAft>
              <a:buSzPts val="1440"/>
              <a:buNone/>
              <a:defRPr sz="1800">
                <a:solidFill>
                  <a:srgbClr val="7F7F7F"/>
                </a:solidFill>
              </a:defRPr>
            </a:lvl1pPr>
            <a:lvl2pPr marL="914400" lvl="1" indent="-228600" algn="l">
              <a:spcBef>
                <a:spcPts val="1000"/>
              </a:spcBef>
              <a:spcAft>
                <a:spcPts val="0"/>
              </a:spcAft>
              <a:buSzPts val="1440"/>
              <a:buNone/>
              <a:defRPr sz="1800">
                <a:solidFill>
                  <a:srgbClr val="888888"/>
                </a:solidFill>
              </a:defRPr>
            </a:lvl2pPr>
            <a:lvl3pPr marL="1371600" lvl="2" indent="-228600" algn="l">
              <a:spcBef>
                <a:spcPts val="1000"/>
              </a:spcBef>
              <a:spcAft>
                <a:spcPts val="0"/>
              </a:spcAft>
              <a:buSzPts val="1280"/>
              <a:buNone/>
              <a:defRPr sz="1600">
                <a:solidFill>
                  <a:srgbClr val="888888"/>
                </a:solidFill>
              </a:defRPr>
            </a:lvl3pPr>
            <a:lvl4pPr marL="1828800" lvl="3" indent="-228600" algn="l">
              <a:spcBef>
                <a:spcPts val="1000"/>
              </a:spcBef>
              <a:spcAft>
                <a:spcPts val="0"/>
              </a:spcAft>
              <a:buSzPts val="1120"/>
              <a:buNone/>
              <a:defRPr sz="1400">
                <a:solidFill>
                  <a:srgbClr val="888888"/>
                </a:solidFill>
              </a:defRPr>
            </a:lvl4pPr>
            <a:lvl5pPr marL="2286000" lvl="4" indent="-228600" algn="l">
              <a:spcBef>
                <a:spcPts val="1000"/>
              </a:spcBef>
              <a:spcAft>
                <a:spcPts val="0"/>
              </a:spcAft>
              <a:buSzPts val="1120"/>
              <a:buNone/>
              <a:defRPr sz="1400">
                <a:solidFill>
                  <a:srgbClr val="888888"/>
                </a:solidFill>
              </a:defRPr>
            </a:lvl5pPr>
            <a:lvl6pPr marL="2743200" lvl="5" indent="-228600" algn="l">
              <a:spcBef>
                <a:spcPts val="1000"/>
              </a:spcBef>
              <a:spcAft>
                <a:spcPts val="0"/>
              </a:spcAft>
              <a:buSzPts val="1120"/>
              <a:buNone/>
              <a:defRPr sz="1400">
                <a:solidFill>
                  <a:srgbClr val="888888"/>
                </a:solidFill>
              </a:defRPr>
            </a:lvl6pPr>
            <a:lvl7pPr marL="3200400" lvl="6" indent="-228600" algn="l">
              <a:spcBef>
                <a:spcPts val="1000"/>
              </a:spcBef>
              <a:spcAft>
                <a:spcPts val="0"/>
              </a:spcAft>
              <a:buSzPts val="1120"/>
              <a:buNone/>
              <a:defRPr sz="1400">
                <a:solidFill>
                  <a:srgbClr val="888888"/>
                </a:solidFill>
              </a:defRPr>
            </a:lvl7pPr>
            <a:lvl8pPr marL="3657600" lvl="7" indent="-228600" algn="l">
              <a:spcBef>
                <a:spcPts val="1000"/>
              </a:spcBef>
              <a:spcAft>
                <a:spcPts val="0"/>
              </a:spcAft>
              <a:buSzPts val="1120"/>
              <a:buNone/>
              <a:defRPr sz="1400">
                <a:solidFill>
                  <a:srgbClr val="888888"/>
                </a:solidFill>
              </a:defRPr>
            </a:lvl8pPr>
            <a:lvl9pPr marL="4114800" lvl="8" indent="-228600" algn="l">
              <a:spcBef>
                <a:spcPts val="1000"/>
              </a:spcBef>
              <a:spcAft>
                <a:spcPts val="0"/>
              </a:spcAft>
              <a:buSzPts val="1120"/>
              <a:buNone/>
              <a:defRPr sz="1400">
                <a:solidFill>
                  <a:srgbClr val="888888"/>
                </a:solidFill>
              </a:defRPr>
            </a:lvl9pPr>
          </a:lstStyle>
          <a:p>
            <a:endParaRPr/>
          </a:p>
        </p:txBody>
      </p:sp>
      <p:sp>
        <p:nvSpPr>
          <p:cNvPr id="119" name="Google Shape;119;p25"/>
          <p:cNvSpPr txBox="1">
            <a:spLocks noGrp="1"/>
          </p:cNvSpPr>
          <p:nvPr>
            <p:ph type="dt" idx="10"/>
          </p:nvPr>
        </p:nvSpPr>
        <p:spPr>
          <a:xfrm>
            <a:off x="5855696" y="6041364"/>
            <a:ext cx="741143"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0" name="Google Shape;120;p25"/>
          <p:cNvSpPr txBox="1">
            <a:spLocks noGrp="1"/>
          </p:cNvSpPr>
          <p:nvPr>
            <p:ph type="ftr" idx="11"/>
          </p:nvPr>
        </p:nvSpPr>
        <p:spPr>
          <a:xfrm>
            <a:off x="660399" y="6041364"/>
            <a:ext cx="500822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1" name="Google Shape;121;p25"/>
          <p:cNvSpPr txBox="1">
            <a:spLocks noGrp="1"/>
          </p:cNvSpPr>
          <p:nvPr>
            <p:ph type="sldNum" idx="12"/>
          </p:nvPr>
        </p:nvSpPr>
        <p:spPr>
          <a:xfrm>
            <a:off x="6981732" y="6041364"/>
            <a:ext cx="55535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
        <p:nvSpPr>
          <p:cNvPr id="122" name="Google Shape;122;p25"/>
          <p:cNvSpPr txBox="1"/>
          <p:nvPr/>
        </p:nvSpPr>
        <p:spPr>
          <a:xfrm>
            <a:off x="522937" y="790378"/>
            <a:ext cx="495429" cy="58477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ja-JP" sz="8000">
                <a:solidFill>
                  <a:srgbClr val="BFE471"/>
                </a:solidFill>
                <a:latin typeface="Arial"/>
                <a:ea typeface="Arial"/>
                <a:cs typeface="Arial"/>
                <a:sym typeface="Arial"/>
              </a:rPr>
              <a:t>“</a:t>
            </a:r>
            <a:endParaRPr/>
          </a:p>
        </p:txBody>
      </p:sp>
      <p:sp>
        <p:nvSpPr>
          <p:cNvPr id="123" name="Google Shape;123;p25"/>
          <p:cNvSpPr txBox="1"/>
          <p:nvPr/>
        </p:nvSpPr>
        <p:spPr>
          <a:xfrm>
            <a:off x="7310008" y="2886556"/>
            <a:ext cx="495429" cy="58477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ja-JP" sz="8000">
                <a:solidFill>
                  <a:srgbClr val="BFE471"/>
                </a:solidFill>
                <a:latin typeface="Arial"/>
                <a:ea typeface="Arial"/>
                <a:cs typeface="Arial"/>
                <a:sym typeface="Arial"/>
              </a:rPr>
              <a:t>”</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真または偽">
  <p:cSld name="真または偽">
    <p:spTree>
      <p:nvGrpSpPr>
        <p:cNvPr id="1" name="Shape 124"/>
        <p:cNvGrpSpPr/>
        <p:nvPr/>
      </p:nvGrpSpPr>
      <p:grpSpPr>
        <a:xfrm>
          <a:off x="0" y="0"/>
          <a:ext cx="0" cy="0"/>
          <a:chOff x="0" y="0"/>
          <a:chExt cx="0" cy="0"/>
        </a:xfrm>
      </p:grpSpPr>
      <p:sp>
        <p:nvSpPr>
          <p:cNvPr id="125" name="Google Shape;125;p26"/>
          <p:cNvSpPr txBox="1">
            <a:spLocks noGrp="1"/>
          </p:cNvSpPr>
          <p:nvPr>
            <p:ph type="title"/>
          </p:nvPr>
        </p:nvSpPr>
        <p:spPr>
          <a:xfrm>
            <a:off x="667169" y="609600"/>
            <a:ext cx="6869920" cy="30226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accent1"/>
              </a:buClr>
              <a:buSzPts val="4400"/>
              <a:buFont typeface="Trebuchet MS"/>
              <a:buNone/>
              <a:defRPr sz="44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6" name="Google Shape;126;p26"/>
          <p:cNvSpPr txBox="1">
            <a:spLocks noGrp="1"/>
          </p:cNvSpPr>
          <p:nvPr>
            <p:ph type="body" idx="1"/>
          </p:nvPr>
        </p:nvSpPr>
        <p:spPr>
          <a:xfrm>
            <a:off x="660397" y="4013200"/>
            <a:ext cx="6876692" cy="514248"/>
          </a:xfrm>
          <a:prstGeom prst="rect">
            <a:avLst/>
          </a:prstGeom>
          <a:noFill/>
          <a:ln>
            <a:noFill/>
          </a:ln>
        </p:spPr>
        <p:txBody>
          <a:bodyPr spcFirstLastPara="1" wrap="square" lIns="91425" tIns="45700" rIns="91425" bIns="45700" anchor="b" anchorCtr="0">
            <a:noAutofit/>
          </a:bodyPr>
          <a:lstStyle>
            <a:lvl1pPr marL="457200" lvl="0" indent="-228600" algn="l">
              <a:spcBef>
                <a:spcPts val="1000"/>
              </a:spcBef>
              <a:spcAft>
                <a:spcPts val="0"/>
              </a:spcAft>
              <a:buSzPts val="1920"/>
              <a:buFont typeface="Trebuchet MS"/>
              <a:buNone/>
              <a:defRPr sz="2400">
                <a:solidFill>
                  <a:schemeClr val="accent1"/>
                </a:solidFill>
              </a:defRPr>
            </a:lvl1pPr>
            <a:lvl2pPr marL="914400" lvl="1" indent="-228600" algn="l">
              <a:spcBef>
                <a:spcPts val="1000"/>
              </a:spcBef>
              <a:spcAft>
                <a:spcPts val="0"/>
              </a:spcAft>
              <a:buSzPts val="1280"/>
              <a:buFont typeface="Trebuchet MS"/>
              <a:buNone/>
              <a:defRPr/>
            </a:lvl2pPr>
            <a:lvl3pPr marL="1371600" lvl="2" indent="-228600" algn="l">
              <a:spcBef>
                <a:spcPts val="1000"/>
              </a:spcBef>
              <a:spcAft>
                <a:spcPts val="0"/>
              </a:spcAft>
              <a:buSzPts val="1120"/>
              <a:buFont typeface="Trebuchet MS"/>
              <a:buNone/>
              <a:defRPr/>
            </a:lvl3pPr>
            <a:lvl4pPr marL="1828800" lvl="3" indent="-228600" algn="l">
              <a:spcBef>
                <a:spcPts val="1000"/>
              </a:spcBef>
              <a:spcAft>
                <a:spcPts val="0"/>
              </a:spcAft>
              <a:buSzPts val="960"/>
              <a:buFont typeface="Trebuchet MS"/>
              <a:buNone/>
              <a:defRPr/>
            </a:lvl4pPr>
            <a:lvl5pPr marL="2286000" lvl="4" indent="-228600" algn="l">
              <a:spcBef>
                <a:spcPts val="1000"/>
              </a:spcBef>
              <a:spcAft>
                <a:spcPts val="0"/>
              </a:spcAft>
              <a:buSzPts val="960"/>
              <a:buFont typeface="Trebuchet MS"/>
              <a:buNone/>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127" name="Google Shape;127;p26"/>
          <p:cNvSpPr txBox="1">
            <a:spLocks noGrp="1"/>
          </p:cNvSpPr>
          <p:nvPr>
            <p:ph type="body" idx="2"/>
          </p:nvPr>
        </p:nvSpPr>
        <p:spPr>
          <a:xfrm>
            <a:off x="660399" y="4527448"/>
            <a:ext cx="6876691" cy="1513914"/>
          </a:xfrm>
          <a:prstGeom prst="rect">
            <a:avLst/>
          </a:prstGeom>
          <a:noFill/>
          <a:ln>
            <a:noFill/>
          </a:ln>
        </p:spPr>
        <p:txBody>
          <a:bodyPr spcFirstLastPara="1" wrap="square" lIns="91425" tIns="45700" rIns="91425" bIns="45700" anchor="t" anchorCtr="0">
            <a:normAutofit/>
          </a:bodyPr>
          <a:lstStyle>
            <a:lvl1pPr marL="457200" lvl="0" indent="-228600" algn="l">
              <a:spcBef>
                <a:spcPts val="1000"/>
              </a:spcBef>
              <a:spcAft>
                <a:spcPts val="0"/>
              </a:spcAft>
              <a:buSzPts val="1440"/>
              <a:buNone/>
              <a:defRPr sz="1800">
                <a:solidFill>
                  <a:srgbClr val="7F7F7F"/>
                </a:solidFill>
              </a:defRPr>
            </a:lvl1pPr>
            <a:lvl2pPr marL="914400" lvl="1" indent="-228600" algn="l">
              <a:spcBef>
                <a:spcPts val="1000"/>
              </a:spcBef>
              <a:spcAft>
                <a:spcPts val="0"/>
              </a:spcAft>
              <a:buSzPts val="1440"/>
              <a:buNone/>
              <a:defRPr sz="1800">
                <a:solidFill>
                  <a:srgbClr val="888888"/>
                </a:solidFill>
              </a:defRPr>
            </a:lvl2pPr>
            <a:lvl3pPr marL="1371600" lvl="2" indent="-228600" algn="l">
              <a:spcBef>
                <a:spcPts val="1000"/>
              </a:spcBef>
              <a:spcAft>
                <a:spcPts val="0"/>
              </a:spcAft>
              <a:buSzPts val="1280"/>
              <a:buNone/>
              <a:defRPr sz="1600">
                <a:solidFill>
                  <a:srgbClr val="888888"/>
                </a:solidFill>
              </a:defRPr>
            </a:lvl3pPr>
            <a:lvl4pPr marL="1828800" lvl="3" indent="-228600" algn="l">
              <a:spcBef>
                <a:spcPts val="1000"/>
              </a:spcBef>
              <a:spcAft>
                <a:spcPts val="0"/>
              </a:spcAft>
              <a:buSzPts val="1120"/>
              <a:buNone/>
              <a:defRPr sz="1400">
                <a:solidFill>
                  <a:srgbClr val="888888"/>
                </a:solidFill>
              </a:defRPr>
            </a:lvl4pPr>
            <a:lvl5pPr marL="2286000" lvl="4" indent="-228600" algn="l">
              <a:spcBef>
                <a:spcPts val="1000"/>
              </a:spcBef>
              <a:spcAft>
                <a:spcPts val="0"/>
              </a:spcAft>
              <a:buSzPts val="1120"/>
              <a:buNone/>
              <a:defRPr sz="1400">
                <a:solidFill>
                  <a:srgbClr val="888888"/>
                </a:solidFill>
              </a:defRPr>
            </a:lvl5pPr>
            <a:lvl6pPr marL="2743200" lvl="5" indent="-228600" algn="l">
              <a:spcBef>
                <a:spcPts val="1000"/>
              </a:spcBef>
              <a:spcAft>
                <a:spcPts val="0"/>
              </a:spcAft>
              <a:buSzPts val="1120"/>
              <a:buNone/>
              <a:defRPr sz="1400">
                <a:solidFill>
                  <a:srgbClr val="888888"/>
                </a:solidFill>
              </a:defRPr>
            </a:lvl6pPr>
            <a:lvl7pPr marL="3200400" lvl="6" indent="-228600" algn="l">
              <a:spcBef>
                <a:spcPts val="1000"/>
              </a:spcBef>
              <a:spcAft>
                <a:spcPts val="0"/>
              </a:spcAft>
              <a:buSzPts val="1120"/>
              <a:buNone/>
              <a:defRPr sz="1400">
                <a:solidFill>
                  <a:srgbClr val="888888"/>
                </a:solidFill>
              </a:defRPr>
            </a:lvl7pPr>
            <a:lvl8pPr marL="3657600" lvl="7" indent="-228600" algn="l">
              <a:spcBef>
                <a:spcPts val="1000"/>
              </a:spcBef>
              <a:spcAft>
                <a:spcPts val="0"/>
              </a:spcAft>
              <a:buSzPts val="1120"/>
              <a:buNone/>
              <a:defRPr sz="1400">
                <a:solidFill>
                  <a:srgbClr val="888888"/>
                </a:solidFill>
              </a:defRPr>
            </a:lvl8pPr>
            <a:lvl9pPr marL="4114800" lvl="8" indent="-228600" algn="l">
              <a:spcBef>
                <a:spcPts val="1000"/>
              </a:spcBef>
              <a:spcAft>
                <a:spcPts val="0"/>
              </a:spcAft>
              <a:buSzPts val="1120"/>
              <a:buNone/>
              <a:defRPr sz="1400">
                <a:solidFill>
                  <a:srgbClr val="888888"/>
                </a:solidFill>
              </a:defRPr>
            </a:lvl9pPr>
          </a:lstStyle>
          <a:p>
            <a:endParaRPr/>
          </a:p>
        </p:txBody>
      </p:sp>
      <p:sp>
        <p:nvSpPr>
          <p:cNvPr id="128" name="Google Shape;128;p26"/>
          <p:cNvSpPr txBox="1">
            <a:spLocks noGrp="1"/>
          </p:cNvSpPr>
          <p:nvPr>
            <p:ph type="dt" idx="10"/>
          </p:nvPr>
        </p:nvSpPr>
        <p:spPr>
          <a:xfrm>
            <a:off x="5855696" y="6041364"/>
            <a:ext cx="741143"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9" name="Google Shape;129;p26"/>
          <p:cNvSpPr txBox="1">
            <a:spLocks noGrp="1"/>
          </p:cNvSpPr>
          <p:nvPr>
            <p:ph type="ftr" idx="11"/>
          </p:nvPr>
        </p:nvSpPr>
        <p:spPr>
          <a:xfrm>
            <a:off x="660399" y="6041364"/>
            <a:ext cx="500822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0" name="Google Shape;130;p26"/>
          <p:cNvSpPr txBox="1">
            <a:spLocks noGrp="1"/>
          </p:cNvSpPr>
          <p:nvPr>
            <p:ph type="sldNum" idx="12"/>
          </p:nvPr>
        </p:nvSpPr>
        <p:spPr>
          <a:xfrm>
            <a:off x="6981732" y="6041364"/>
            <a:ext cx="55535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タイトルと縦書きテキスト" type="vertTx">
  <p:cSld name="VERTICAL_TEXT">
    <p:spTree>
      <p:nvGrpSpPr>
        <p:cNvPr id="1" name="Shape 131"/>
        <p:cNvGrpSpPr/>
        <p:nvPr/>
      </p:nvGrpSpPr>
      <p:grpSpPr>
        <a:xfrm>
          <a:off x="0" y="0"/>
          <a:ext cx="0" cy="0"/>
          <a:chOff x="0" y="0"/>
          <a:chExt cx="0" cy="0"/>
        </a:xfrm>
      </p:grpSpPr>
      <p:sp>
        <p:nvSpPr>
          <p:cNvPr id="132" name="Google Shape;132;p27"/>
          <p:cNvSpPr txBox="1">
            <a:spLocks noGrp="1"/>
          </p:cNvSpPr>
          <p:nvPr>
            <p:ph type="title"/>
          </p:nvPr>
        </p:nvSpPr>
        <p:spPr>
          <a:xfrm>
            <a:off x="660400" y="609600"/>
            <a:ext cx="6876689" cy="1320800"/>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3" name="Google Shape;133;p27"/>
          <p:cNvSpPr txBox="1">
            <a:spLocks noGrp="1"/>
          </p:cNvSpPr>
          <p:nvPr>
            <p:ph type="body" idx="1"/>
          </p:nvPr>
        </p:nvSpPr>
        <p:spPr>
          <a:xfrm rot="5400000">
            <a:off x="2158358" y="662632"/>
            <a:ext cx="3880773" cy="6876690"/>
          </a:xfrm>
          <a:prstGeom prst="rect">
            <a:avLst/>
          </a:prstGeom>
          <a:noFill/>
          <a:ln>
            <a:noFill/>
          </a:ln>
        </p:spPr>
        <p:txBody>
          <a:bodyPr spcFirstLastPara="1" wrap="square" lIns="91425" tIns="45700" rIns="91425" bIns="45700" anchor="t" anchorCtr="0">
            <a:norm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134" name="Google Shape;134;p27"/>
          <p:cNvSpPr txBox="1">
            <a:spLocks noGrp="1"/>
          </p:cNvSpPr>
          <p:nvPr>
            <p:ph type="dt" idx="10"/>
          </p:nvPr>
        </p:nvSpPr>
        <p:spPr>
          <a:xfrm>
            <a:off x="5855696" y="6041364"/>
            <a:ext cx="741143"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5" name="Google Shape;135;p27"/>
          <p:cNvSpPr txBox="1">
            <a:spLocks noGrp="1"/>
          </p:cNvSpPr>
          <p:nvPr>
            <p:ph type="ftr" idx="11"/>
          </p:nvPr>
        </p:nvSpPr>
        <p:spPr>
          <a:xfrm>
            <a:off x="660399" y="6041364"/>
            <a:ext cx="500822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6" name="Google Shape;136;p27"/>
          <p:cNvSpPr txBox="1">
            <a:spLocks noGrp="1"/>
          </p:cNvSpPr>
          <p:nvPr>
            <p:ph type="sldNum" idx="12"/>
          </p:nvPr>
        </p:nvSpPr>
        <p:spPr>
          <a:xfrm>
            <a:off x="6981732" y="6041364"/>
            <a:ext cx="55535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Shape 137"/>
        <p:cNvGrpSpPr/>
        <p:nvPr/>
      </p:nvGrpSpPr>
      <p:grpSpPr>
        <a:xfrm>
          <a:off x="0" y="0"/>
          <a:ext cx="0" cy="0"/>
          <a:chOff x="0" y="0"/>
          <a:chExt cx="0" cy="0"/>
        </a:xfrm>
      </p:grpSpPr>
      <p:sp>
        <p:nvSpPr>
          <p:cNvPr id="138" name="Google Shape;138;p28"/>
          <p:cNvSpPr txBox="1">
            <a:spLocks noGrp="1"/>
          </p:cNvSpPr>
          <p:nvPr>
            <p:ph type="title"/>
          </p:nvPr>
        </p:nvSpPr>
        <p:spPr>
          <a:xfrm rot="5400000">
            <a:off x="4379885" y="2705136"/>
            <a:ext cx="5251451" cy="106038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9" name="Google Shape;139;p28"/>
          <p:cNvSpPr txBox="1">
            <a:spLocks noGrp="1"/>
          </p:cNvSpPr>
          <p:nvPr>
            <p:ph type="body" idx="1"/>
          </p:nvPr>
        </p:nvSpPr>
        <p:spPr>
          <a:xfrm rot="5400000">
            <a:off x="848646" y="421354"/>
            <a:ext cx="5251451" cy="5627945"/>
          </a:xfrm>
          <a:prstGeom prst="rect">
            <a:avLst/>
          </a:prstGeom>
          <a:noFill/>
          <a:ln>
            <a:noFill/>
          </a:ln>
        </p:spPr>
        <p:txBody>
          <a:bodyPr spcFirstLastPara="1" wrap="square" lIns="91425" tIns="45700" rIns="91425" bIns="45700" anchor="t" anchorCtr="0">
            <a:norm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140" name="Google Shape;140;p28"/>
          <p:cNvSpPr txBox="1">
            <a:spLocks noGrp="1"/>
          </p:cNvSpPr>
          <p:nvPr>
            <p:ph type="dt" idx="10"/>
          </p:nvPr>
        </p:nvSpPr>
        <p:spPr>
          <a:xfrm>
            <a:off x="5855696" y="6041364"/>
            <a:ext cx="741143"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1" name="Google Shape;141;p28"/>
          <p:cNvSpPr txBox="1">
            <a:spLocks noGrp="1"/>
          </p:cNvSpPr>
          <p:nvPr>
            <p:ph type="ftr" idx="11"/>
          </p:nvPr>
        </p:nvSpPr>
        <p:spPr>
          <a:xfrm>
            <a:off x="660399" y="6041364"/>
            <a:ext cx="500822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2" name="Google Shape;142;p28"/>
          <p:cNvSpPr txBox="1">
            <a:spLocks noGrp="1"/>
          </p:cNvSpPr>
          <p:nvPr>
            <p:ph type="sldNum" idx="12"/>
          </p:nvPr>
        </p:nvSpPr>
        <p:spPr>
          <a:xfrm>
            <a:off x="6981732" y="6041364"/>
            <a:ext cx="55535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タイトル スライド" type="title">
  <p:cSld name="TITLE">
    <p:spTree>
      <p:nvGrpSpPr>
        <p:cNvPr id="1" name="Shape 32"/>
        <p:cNvGrpSpPr/>
        <p:nvPr/>
      </p:nvGrpSpPr>
      <p:grpSpPr>
        <a:xfrm>
          <a:off x="0" y="0"/>
          <a:ext cx="0" cy="0"/>
          <a:chOff x="0" y="0"/>
          <a:chExt cx="0" cy="0"/>
        </a:xfrm>
      </p:grpSpPr>
      <p:grpSp>
        <p:nvGrpSpPr>
          <p:cNvPr id="33" name="Google Shape;33;p14"/>
          <p:cNvGrpSpPr/>
          <p:nvPr/>
        </p:nvGrpSpPr>
        <p:grpSpPr>
          <a:xfrm>
            <a:off x="-9171" y="-8468"/>
            <a:ext cx="9933954" cy="6874935"/>
            <a:chOff x="-8466" y="-8468"/>
            <a:chExt cx="9169804" cy="6874935"/>
          </a:xfrm>
        </p:grpSpPr>
        <p:cxnSp>
          <p:nvCxnSpPr>
            <p:cNvPr id="34" name="Google Shape;34;p14"/>
            <p:cNvCxnSpPr/>
            <p:nvPr/>
          </p:nvCxnSpPr>
          <p:spPr>
            <a:xfrm rot="10800000" flipH="1">
              <a:off x="5130830" y="4175605"/>
              <a:ext cx="4022475" cy="2682396"/>
            </a:xfrm>
            <a:prstGeom prst="straightConnector1">
              <a:avLst/>
            </a:prstGeom>
            <a:noFill/>
            <a:ln w="9525" cap="flat" cmpd="sng">
              <a:solidFill>
                <a:srgbClr val="D8D8D8"/>
              </a:solidFill>
              <a:prstDash val="solid"/>
              <a:round/>
              <a:headEnd type="none" w="sm" len="sm"/>
              <a:tailEnd type="none" w="sm" len="sm"/>
            </a:ln>
          </p:spPr>
        </p:cxnSp>
        <p:cxnSp>
          <p:nvCxnSpPr>
            <p:cNvPr id="35" name="Google Shape;35;p14"/>
            <p:cNvCxnSpPr/>
            <p:nvPr/>
          </p:nvCxnSpPr>
          <p:spPr>
            <a:xfrm>
              <a:off x="7042707" y="0"/>
              <a:ext cx="1219200" cy="6858000"/>
            </a:xfrm>
            <a:prstGeom prst="straightConnector1">
              <a:avLst/>
            </a:prstGeom>
            <a:noFill/>
            <a:ln w="9525" cap="flat" cmpd="sng">
              <a:solidFill>
                <a:srgbClr val="BFBFBF"/>
              </a:solidFill>
              <a:prstDash val="solid"/>
              <a:round/>
              <a:headEnd type="none" w="sm" len="sm"/>
              <a:tailEnd type="none" w="sm" len="sm"/>
            </a:ln>
          </p:spPr>
        </p:cxnSp>
        <p:sp>
          <p:nvSpPr>
            <p:cNvPr id="36" name="Google Shape;36;p14"/>
            <p:cNvSpPr/>
            <p:nvPr/>
          </p:nvSpPr>
          <p:spPr>
            <a:xfrm>
              <a:off x="6891896" y="1"/>
              <a:ext cx="2269442" cy="6866466"/>
            </a:xfrm>
            <a:custGeom>
              <a:avLst/>
              <a:gdLst/>
              <a:ahLst/>
              <a:cxnLst/>
              <a:rect l="l" t="t" r="r" b="b"/>
              <a:pathLst>
                <a:path w="2269442" h="6866466" extrusionOk="0">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29803"/>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14"/>
            <p:cNvSpPr/>
            <p:nvPr/>
          </p:nvSpPr>
          <p:spPr>
            <a:xfrm>
              <a:off x="7205158" y="-8467"/>
              <a:ext cx="1948147" cy="6866467"/>
            </a:xfrm>
            <a:custGeom>
              <a:avLst/>
              <a:gdLst/>
              <a:ahLst/>
              <a:cxnLst/>
              <a:rect l="l" t="t" r="r" b="b"/>
              <a:pathLst>
                <a:path w="1948147" h="6866467" extrusionOk="0">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14"/>
            <p:cNvSpPr/>
            <p:nvPr/>
          </p:nvSpPr>
          <p:spPr>
            <a:xfrm>
              <a:off x="6637896" y="3920066"/>
              <a:ext cx="2513565" cy="2937933"/>
            </a:xfrm>
            <a:custGeom>
              <a:avLst/>
              <a:gdLst/>
              <a:ahLst/>
              <a:cxnLst/>
              <a:rect l="l" t="t" r="r" b="b"/>
              <a:pathLst>
                <a:path w="3259667" h="3810000" extrusionOk="0">
                  <a:moveTo>
                    <a:pt x="0" y="3810000"/>
                  </a:moveTo>
                  <a:lnTo>
                    <a:pt x="3251200" y="0"/>
                  </a:lnTo>
                  <a:cubicBezTo>
                    <a:pt x="3254022" y="1270000"/>
                    <a:pt x="3256845" y="2540000"/>
                    <a:pt x="3259667" y="3810000"/>
                  </a:cubicBezTo>
                  <a:lnTo>
                    <a:pt x="0" y="3810000"/>
                  </a:lnTo>
                  <a:close/>
                </a:path>
              </a:pathLst>
            </a:custGeom>
            <a:solidFill>
              <a:schemeClr val="accent2">
                <a:alpha val="71764"/>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14"/>
            <p:cNvSpPr/>
            <p:nvPr/>
          </p:nvSpPr>
          <p:spPr>
            <a:xfrm>
              <a:off x="7010429" y="-8467"/>
              <a:ext cx="2142876" cy="6866467"/>
            </a:xfrm>
            <a:custGeom>
              <a:avLst/>
              <a:gdLst/>
              <a:ahLst/>
              <a:cxnLst/>
              <a:rect l="l" t="t" r="r" b="b"/>
              <a:pathLst>
                <a:path w="2853267" h="6866467" extrusionOk="0">
                  <a:moveTo>
                    <a:pt x="0" y="0"/>
                  </a:moveTo>
                  <a:lnTo>
                    <a:pt x="2472267" y="6866467"/>
                  </a:lnTo>
                  <a:lnTo>
                    <a:pt x="2853267" y="6858000"/>
                  </a:lnTo>
                  <a:lnTo>
                    <a:pt x="2853267" y="0"/>
                  </a:lnTo>
                  <a:lnTo>
                    <a:pt x="0" y="0"/>
                  </a:lnTo>
                  <a:close/>
                </a:path>
              </a:pathLst>
            </a:custGeom>
            <a:solidFill>
              <a:srgbClr val="3F7818">
                <a:alpha val="69803"/>
              </a:srgbClr>
            </a:solidFill>
            <a:ln>
              <a:noFill/>
            </a:ln>
          </p:spPr>
        </p:sp>
        <p:sp>
          <p:nvSpPr>
            <p:cNvPr id="40" name="Google Shape;40;p14"/>
            <p:cNvSpPr/>
            <p:nvPr/>
          </p:nvSpPr>
          <p:spPr>
            <a:xfrm>
              <a:off x="8295776" y="-8467"/>
              <a:ext cx="857530" cy="6866467"/>
            </a:xfrm>
            <a:custGeom>
              <a:avLst/>
              <a:gdLst/>
              <a:ahLst/>
              <a:cxnLst/>
              <a:rect l="l" t="t" r="r" b="b"/>
              <a:pathLst>
                <a:path w="1286933" h="6866467" extrusionOk="0">
                  <a:moveTo>
                    <a:pt x="1016000" y="0"/>
                  </a:moveTo>
                  <a:lnTo>
                    <a:pt x="0" y="6866467"/>
                  </a:lnTo>
                  <a:lnTo>
                    <a:pt x="1286933" y="6866467"/>
                  </a:lnTo>
                  <a:cubicBezTo>
                    <a:pt x="1284111" y="4577645"/>
                    <a:pt x="1281288" y="2288822"/>
                    <a:pt x="1278466" y="0"/>
                  </a:cubicBezTo>
                  <a:lnTo>
                    <a:pt x="1016000" y="0"/>
                  </a:lnTo>
                  <a:close/>
                </a:path>
              </a:pathLst>
            </a:custGeom>
            <a:solidFill>
              <a:srgbClr val="BFE471">
                <a:alpha val="69803"/>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14"/>
            <p:cNvSpPr/>
            <p:nvPr/>
          </p:nvSpPr>
          <p:spPr>
            <a:xfrm>
              <a:off x="8077231" y="-8468"/>
              <a:ext cx="1066770" cy="6866467"/>
            </a:xfrm>
            <a:custGeom>
              <a:avLst/>
              <a:gdLst/>
              <a:ahLst/>
              <a:cxnLst/>
              <a:rect l="l" t="t" r="r" b="b"/>
              <a:pathLst>
                <a:path w="1270244" h="6866467" extrusionOk="0">
                  <a:moveTo>
                    <a:pt x="0" y="0"/>
                  </a:moveTo>
                  <a:lnTo>
                    <a:pt x="1117600" y="6866467"/>
                  </a:lnTo>
                  <a:lnTo>
                    <a:pt x="1270000" y="6866467"/>
                  </a:lnTo>
                  <a:cubicBezTo>
                    <a:pt x="1272822" y="4574822"/>
                    <a:pt x="1250245" y="2291645"/>
                    <a:pt x="1253067" y="0"/>
                  </a:cubicBezTo>
                  <a:lnTo>
                    <a:pt x="0" y="0"/>
                  </a:lnTo>
                  <a:close/>
                </a:path>
              </a:pathLst>
            </a:custGeom>
            <a:solidFill>
              <a:schemeClr val="accent1">
                <a:alpha val="64705"/>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14"/>
            <p:cNvSpPr/>
            <p:nvPr/>
          </p:nvSpPr>
          <p:spPr>
            <a:xfrm>
              <a:off x="8060297" y="4893733"/>
              <a:ext cx="1094086" cy="1964267"/>
            </a:xfrm>
            <a:custGeom>
              <a:avLst/>
              <a:gdLst/>
              <a:ahLst/>
              <a:cxnLst/>
              <a:rect l="l" t="t" r="r" b="b"/>
              <a:pathLst>
                <a:path w="1820333" h="3268133" extrusionOk="0">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14"/>
            <p:cNvSpPr/>
            <p:nvPr/>
          </p:nvSpPr>
          <p:spPr>
            <a:xfrm>
              <a:off x="-8466" y="-8468"/>
              <a:ext cx="863600" cy="5698067"/>
            </a:xfrm>
            <a:custGeom>
              <a:avLst/>
              <a:gdLst/>
              <a:ahLst/>
              <a:cxnLst/>
              <a:rect l="l" t="t" r="r" b="b"/>
              <a:pathLst>
                <a:path w="863600" h="5698067" extrusionOk="0">
                  <a:moveTo>
                    <a:pt x="0" y="8467"/>
                  </a:moveTo>
                  <a:lnTo>
                    <a:pt x="863600" y="0"/>
                  </a:lnTo>
                  <a:lnTo>
                    <a:pt x="863600" y="16934"/>
                  </a:lnTo>
                  <a:lnTo>
                    <a:pt x="0" y="5698067"/>
                  </a:lnTo>
                  <a:lnTo>
                    <a:pt x="0" y="8467"/>
                  </a:lnTo>
                  <a:close/>
                </a:path>
              </a:pathLst>
            </a:custGeom>
            <a:solidFill>
              <a:schemeClr val="accent1">
                <a:alpha val="84705"/>
              </a:schemeClr>
            </a:solidFill>
            <a:ln>
              <a:noFill/>
            </a:ln>
          </p:spPr>
        </p:sp>
      </p:grpSp>
      <p:sp>
        <p:nvSpPr>
          <p:cNvPr id="44" name="Google Shape;44;p14"/>
          <p:cNvSpPr txBox="1">
            <a:spLocks noGrp="1"/>
          </p:cNvSpPr>
          <p:nvPr>
            <p:ph type="ctrTitle"/>
          </p:nvPr>
        </p:nvSpPr>
        <p:spPr>
          <a:xfrm>
            <a:off x="1224812" y="2404534"/>
            <a:ext cx="6312279" cy="1646302"/>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Clr>
                <a:schemeClr val="accent1"/>
              </a:buClr>
              <a:buSzPts val="5400"/>
              <a:buFont typeface="Trebuchet MS"/>
              <a:buNone/>
              <a:defRPr sz="5400">
                <a:solidFill>
                  <a:schemeClr val="accen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5" name="Google Shape;45;p14"/>
          <p:cNvSpPr txBox="1">
            <a:spLocks noGrp="1"/>
          </p:cNvSpPr>
          <p:nvPr>
            <p:ph type="subTitle" idx="1"/>
          </p:nvPr>
        </p:nvSpPr>
        <p:spPr>
          <a:xfrm>
            <a:off x="1224812" y="4050835"/>
            <a:ext cx="6312279" cy="1096899"/>
          </a:xfrm>
          <a:prstGeom prst="rect">
            <a:avLst/>
          </a:prstGeom>
          <a:noFill/>
          <a:ln>
            <a:noFill/>
          </a:ln>
        </p:spPr>
        <p:txBody>
          <a:bodyPr spcFirstLastPara="1" wrap="square" lIns="91425" tIns="45700" rIns="91425" bIns="45700" anchor="t" anchorCtr="0">
            <a:normAutofit/>
          </a:bodyPr>
          <a:lstStyle>
            <a:lvl1pPr lvl="0" algn="r">
              <a:spcBef>
                <a:spcPts val="1000"/>
              </a:spcBef>
              <a:spcAft>
                <a:spcPts val="0"/>
              </a:spcAft>
              <a:buSzPts val="1440"/>
              <a:buNone/>
              <a:defRPr>
                <a:solidFill>
                  <a:srgbClr val="7F7F7F"/>
                </a:solidFill>
              </a:defRPr>
            </a:lvl1pPr>
            <a:lvl2pPr lvl="1" algn="ctr">
              <a:spcBef>
                <a:spcPts val="1000"/>
              </a:spcBef>
              <a:spcAft>
                <a:spcPts val="0"/>
              </a:spcAft>
              <a:buSzPts val="1280"/>
              <a:buNone/>
              <a:defRPr>
                <a:solidFill>
                  <a:srgbClr val="888888"/>
                </a:solidFill>
              </a:defRPr>
            </a:lvl2pPr>
            <a:lvl3pPr lvl="2" algn="ctr">
              <a:spcBef>
                <a:spcPts val="1000"/>
              </a:spcBef>
              <a:spcAft>
                <a:spcPts val="0"/>
              </a:spcAft>
              <a:buSzPts val="1120"/>
              <a:buNone/>
              <a:defRPr>
                <a:solidFill>
                  <a:srgbClr val="888888"/>
                </a:solidFill>
              </a:defRPr>
            </a:lvl3pPr>
            <a:lvl4pPr lvl="3" algn="ctr">
              <a:spcBef>
                <a:spcPts val="1000"/>
              </a:spcBef>
              <a:spcAft>
                <a:spcPts val="0"/>
              </a:spcAft>
              <a:buSzPts val="960"/>
              <a:buNone/>
              <a:defRPr>
                <a:solidFill>
                  <a:srgbClr val="888888"/>
                </a:solidFill>
              </a:defRPr>
            </a:lvl4pPr>
            <a:lvl5pPr lvl="4" algn="ctr">
              <a:spcBef>
                <a:spcPts val="1000"/>
              </a:spcBef>
              <a:spcAft>
                <a:spcPts val="0"/>
              </a:spcAft>
              <a:buSzPts val="960"/>
              <a:buNone/>
              <a:defRPr>
                <a:solidFill>
                  <a:srgbClr val="888888"/>
                </a:solidFill>
              </a:defRPr>
            </a:lvl5pPr>
            <a:lvl6pPr lvl="5" algn="ctr">
              <a:spcBef>
                <a:spcPts val="1000"/>
              </a:spcBef>
              <a:spcAft>
                <a:spcPts val="0"/>
              </a:spcAft>
              <a:buSzPts val="960"/>
              <a:buNone/>
              <a:defRPr>
                <a:solidFill>
                  <a:srgbClr val="888888"/>
                </a:solidFill>
              </a:defRPr>
            </a:lvl6pPr>
            <a:lvl7pPr lvl="6" algn="ctr">
              <a:spcBef>
                <a:spcPts val="1000"/>
              </a:spcBef>
              <a:spcAft>
                <a:spcPts val="0"/>
              </a:spcAft>
              <a:buSzPts val="960"/>
              <a:buNone/>
              <a:defRPr>
                <a:solidFill>
                  <a:srgbClr val="888888"/>
                </a:solidFill>
              </a:defRPr>
            </a:lvl7pPr>
            <a:lvl8pPr lvl="7" algn="ctr">
              <a:spcBef>
                <a:spcPts val="1000"/>
              </a:spcBef>
              <a:spcAft>
                <a:spcPts val="0"/>
              </a:spcAft>
              <a:buSzPts val="960"/>
              <a:buNone/>
              <a:defRPr>
                <a:solidFill>
                  <a:srgbClr val="888888"/>
                </a:solidFill>
              </a:defRPr>
            </a:lvl8pPr>
            <a:lvl9pPr lvl="8" algn="ctr">
              <a:spcBef>
                <a:spcPts val="1000"/>
              </a:spcBef>
              <a:spcAft>
                <a:spcPts val="0"/>
              </a:spcAft>
              <a:buSzPts val="960"/>
              <a:buNone/>
              <a:defRPr>
                <a:solidFill>
                  <a:srgbClr val="888888"/>
                </a:solidFill>
              </a:defRPr>
            </a:lvl9pPr>
          </a:lstStyle>
          <a:p>
            <a:endParaRPr/>
          </a:p>
        </p:txBody>
      </p:sp>
      <p:sp>
        <p:nvSpPr>
          <p:cNvPr id="46" name="Google Shape;46;p14"/>
          <p:cNvSpPr txBox="1">
            <a:spLocks noGrp="1"/>
          </p:cNvSpPr>
          <p:nvPr>
            <p:ph type="dt" idx="10"/>
          </p:nvPr>
        </p:nvSpPr>
        <p:spPr>
          <a:xfrm>
            <a:off x="5855696" y="6041364"/>
            <a:ext cx="741143"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4"/>
          <p:cNvSpPr txBox="1">
            <a:spLocks noGrp="1"/>
          </p:cNvSpPr>
          <p:nvPr>
            <p:ph type="ftr" idx="11"/>
          </p:nvPr>
        </p:nvSpPr>
        <p:spPr>
          <a:xfrm>
            <a:off x="660399" y="6041364"/>
            <a:ext cx="500822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4"/>
          <p:cNvSpPr txBox="1">
            <a:spLocks noGrp="1"/>
          </p:cNvSpPr>
          <p:nvPr>
            <p:ph type="sldNum" idx="12"/>
          </p:nvPr>
        </p:nvSpPr>
        <p:spPr>
          <a:xfrm>
            <a:off x="6981732" y="6041364"/>
            <a:ext cx="55535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Shape 49"/>
        <p:cNvGrpSpPr/>
        <p:nvPr/>
      </p:nvGrpSpPr>
      <p:grpSpPr>
        <a:xfrm>
          <a:off x="0" y="0"/>
          <a:ext cx="0" cy="0"/>
          <a:chOff x="0" y="0"/>
          <a:chExt cx="0" cy="0"/>
        </a:xfrm>
      </p:grpSpPr>
      <p:sp>
        <p:nvSpPr>
          <p:cNvPr id="50" name="Google Shape;50;p15"/>
          <p:cNvSpPr txBox="1">
            <a:spLocks noGrp="1"/>
          </p:cNvSpPr>
          <p:nvPr>
            <p:ph type="title"/>
          </p:nvPr>
        </p:nvSpPr>
        <p:spPr>
          <a:xfrm>
            <a:off x="660399" y="2700869"/>
            <a:ext cx="6876691" cy="1826581"/>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4000"/>
              <a:buFont typeface="Trebuchet MS"/>
              <a:buNone/>
              <a:defRPr sz="40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15"/>
          <p:cNvSpPr txBox="1">
            <a:spLocks noGrp="1"/>
          </p:cNvSpPr>
          <p:nvPr>
            <p:ph type="body" idx="1"/>
          </p:nvPr>
        </p:nvSpPr>
        <p:spPr>
          <a:xfrm>
            <a:off x="660399" y="4527448"/>
            <a:ext cx="6876691" cy="860400"/>
          </a:xfrm>
          <a:prstGeom prst="rect">
            <a:avLst/>
          </a:prstGeom>
          <a:noFill/>
          <a:ln>
            <a:noFill/>
          </a:ln>
        </p:spPr>
        <p:txBody>
          <a:bodyPr spcFirstLastPara="1" wrap="square" lIns="91425" tIns="45700" rIns="91425" bIns="45700" anchor="t" anchorCtr="0">
            <a:normAutofit/>
          </a:bodyPr>
          <a:lstStyle>
            <a:lvl1pPr marL="457200" lvl="0" indent="-228600" algn="l">
              <a:spcBef>
                <a:spcPts val="1000"/>
              </a:spcBef>
              <a:spcAft>
                <a:spcPts val="0"/>
              </a:spcAft>
              <a:buSzPts val="1600"/>
              <a:buNone/>
              <a:defRPr sz="2000">
                <a:solidFill>
                  <a:srgbClr val="7F7F7F"/>
                </a:solidFill>
              </a:defRPr>
            </a:lvl1pPr>
            <a:lvl2pPr marL="914400" lvl="1" indent="-228600" algn="l">
              <a:spcBef>
                <a:spcPts val="1000"/>
              </a:spcBef>
              <a:spcAft>
                <a:spcPts val="0"/>
              </a:spcAft>
              <a:buSzPts val="1440"/>
              <a:buNone/>
              <a:defRPr sz="1800">
                <a:solidFill>
                  <a:srgbClr val="888888"/>
                </a:solidFill>
              </a:defRPr>
            </a:lvl2pPr>
            <a:lvl3pPr marL="1371600" lvl="2" indent="-228600" algn="l">
              <a:spcBef>
                <a:spcPts val="1000"/>
              </a:spcBef>
              <a:spcAft>
                <a:spcPts val="0"/>
              </a:spcAft>
              <a:buSzPts val="1280"/>
              <a:buNone/>
              <a:defRPr sz="1600">
                <a:solidFill>
                  <a:srgbClr val="888888"/>
                </a:solidFill>
              </a:defRPr>
            </a:lvl3pPr>
            <a:lvl4pPr marL="1828800" lvl="3" indent="-228600" algn="l">
              <a:spcBef>
                <a:spcPts val="1000"/>
              </a:spcBef>
              <a:spcAft>
                <a:spcPts val="0"/>
              </a:spcAft>
              <a:buSzPts val="1120"/>
              <a:buNone/>
              <a:defRPr sz="1400">
                <a:solidFill>
                  <a:srgbClr val="888888"/>
                </a:solidFill>
              </a:defRPr>
            </a:lvl4pPr>
            <a:lvl5pPr marL="2286000" lvl="4" indent="-228600" algn="l">
              <a:spcBef>
                <a:spcPts val="1000"/>
              </a:spcBef>
              <a:spcAft>
                <a:spcPts val="0"/>
              </a:spcAft>
              <a:buSzPts val="1120"/>
              <a:buNone/>
              <a:defRPr sz="1400">
                <a:solidFill>
                  <a:srgbClr val="888888"/>
                </a:solidFill>
              </a:defRPr>
            </a:lvl5pPr>
            <a:lvl6pPr marL="2743200" lvl="5" indent="-228600" algn="l">
              <a:spcBef>
                <a:spcPts val="1000"/>
              </a:spcBef>
              <a:spcAft>
                <a:spcPts val="0"/>
              </a:spcAft>
              <a:buSzPts val="1120"/>
              <a:buNone/>
              <a:defRPr sz="1400">
                <a:solidFill>
                  <a:srgbClr val="888888"/>
                </a:solidFill>
              </a:defRPr>
            </a:lvl6pPr>
            <a:lvl7pPr marL="3200400" lvl="6" indent="-228600" algn="l">
              <a:spcBef>
                <a:spcPts val="1000"/>
              </a:spcBef>
              <a:spcAft>
                <a:spcPts val="0"/>
              </a:spcAft>
              <a:buSzPts val="1120"/>
              <a:buNone/>
              <a:defRPr sz="1400">
                <a:solidFill>
                  <a:srgbClr val="888888"/>
                </a:solidFill>
              </a:defRPr>
            </a:lvl7pPr>
            <a:lvl8pPr marL="3657600" lvl="7" indent="-228600" algn="l">
              <a:spcBef>
                <a:spcPts val="1000"/>
              </a:spcBef>
              <a:spcAft>
                <a:spcPts val="0"/>
              </a:spcAft>
              <a:buSzPts val="1120"/>
              <a:buNone/>
              <a:defRPr sz="1400">
                <a:solidFill>
                  <a:srgbClr val="888888"/>
                </a:solidFill>
              </a:defRPr>
            </a:lvl8pPr>
            <a:lvl9pPr marL="4114800" lvl="8" indent="-228600" algn="l">
              <a:spcBef>
                <a:spcPts val="1000"/>
              </a:spcBef>
              <a:spcAft>
                <a:spcPts val="0"/>
              </a:spcAft>
              <a:buSzPts val="1120"/>
              <a:buNone/>
              <a:defRPr sz="1400">
                <a:solidFill>
                  <a:srgbClr val="888888"/>
                </a:solidFill>
              </a:defRPr>
            </a:lvl9pPr>
          </a:lstStyle>
          <a:p>
            <a:endParaRPr/>
          </a:p>
        </p:txBody>
      </p:sp>
      <p:sp>
        <p:nvSpPr>
          <p:cNvPr id="52" name="Google Shape;52;p15"/>
          <p:cNvSpPr txBox="1">
            <a:spLocks noGrp="1"/>
          </p:cNvSpPr>
          <p:nvPr>
            <p:ph type="dt" idx="10"/>
          </p:nvPr>
        </p:nvSpPr>
        <p:spPr>
          <a:xfrm>
            <a:off x="5855696" y="6041364"/>
            <a:ext cx="741143"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5"/>
          <p:cNvSpPr txBox="1">
            <a:spLocks noGrp="1"/>
          </p:cNvSpPr>
          <p:nvPr>
            <p:ph type="ftr" idx="11"/>
          </p:nvPr>
        </p:nvSpPr>
        <p:spPr>
          <a:xfrm>
            <a:off x="660399" y="6041364"/>
            <a:ext cx="500822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4" name="Google Shape;54;p15"/>
          <p:cNvSpPr txBox="1">
            <a:spLocks noGrp="1"/>
          </p:cNvSpPr>
          <p:nvPr>
            <p:ph type="sldNum" idx="12"/>
          </p:nvPr>
        </p:nvSpPr>
        <p:spPr>
          <a:xfrm>
            <a:off x="6981732" y="6041364"/>
            <a:ext cx="55535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Shape 55"/>
        <p:cNvGrpSpPr/>
        <p:nvPr/>
      </p:nvGrpSpPr>
      <p:grpSpPr>
        <a:xfrm>
          <a:off x="0" y="0"/>
          <a:ext cx="0" cy="0"/>
          <a:chOff x="0" y="0"/>
          <a:chExt cx="0" cy="0"/>
        </a:xfrm>
      </p:grpSpPr>
      <p:sp>
        <p:nvSpPr>
          <p:cNvPr id="56" name="Google Shape;56;p16"/>
          <p:cNvSpPr txBox="1">
            <a:spLocks noGrp="1"/>
          </p:cNvSpPr>
          <p:nvPr>
            <p:ph type="title"/>
          </p:nvPr>
        </p:nvSpPr>
        <p:spPr>
          <a:xfrm>
            <a:off x="660400" y="609600"/>
            <a:ext cx="6876690" cy="1320800"/>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6"/>
          <p:cNvSpPr txBox="1">
            <a:spLocks noGrp="1"/>
          </p:cNvSpPr>
          <p:nvPr>
            <p:ph type="body" idx="1"/>
          </p:nvPr>
        </p:nvSpPr>
        <p:spPr>
          <a:xfrm>
            <a:off x="660401" y="2160589"/>
            <a:ext cx="3345451" cy="3880772"/>
          </a:xfrm>
          <a:prstGeom prst="rect">
            <a:avLst/>
          </a:prstGeom>
          <a:noFill/>
          <a:ln>
            <a:noFill/>
          </a:ln>
        </p:spPr>
        <p:txBody>
          <a:bodyPr spcFirstLastPara="1" wrap="square" lIns="91425" tIns="45700" rIns="91425" bIns="45700" anchor="t" anchorCtr="0">
            <a:normAutofit/>
          </a:bodyPr>
          <a:lstStyle>
            <a:lvl1pPr marL="457200" lvl="0" indent="-320040" algn="l">
              <a:spcBef>
                <a:spcPts val="1000"/>
              </a:spcBef>
              <a:spcAft>
                <a:spcPts val="0"/>
              </a:spcAft>
              <a:buSzPts val="1440"/>
              <a:buChar char="►"/>
              <a:defRPr sz="1800"/>
            </a:lvl1pPr>
            <a:lvl2pPr marL="914400" lvl="1" indent="-309880" algn="l">
              <a:spcBef>
                <a:spcPts val="1000"/>
              </a:spcBef>
              <a:spcAft>
                <a:spcPts val="0"/>
              </a:spcAft>
              <a:buSzPts val="1280"/>
              <a:buChar char="►"/>
              <a:defRPr sz="1600"/>
            </a:lvl2pPr>
            <a:lvl3pPr marL="1371600" lvl="2" indent="-299719" algn="l">
              <a:spcBef>
                <a:spcPts val="1000"/>
              </a:spcBef>
              <a:spcAft>
                <a:spcPts val="0"/>
              </a:spcAft>
              <a:buSzPts val="1120"/>
              <a:buChar char="►"/>
              <a:defRPr sz="1400"/>
            </a:lvl3pPr>
            <a:lvl4pPr marL="1828800" lvl="3" indent="-289560" algn="l">
              <a:spcBef>
                <a:spcPts val="1000"/>
              </a:spcBef>
              <a:spcAft>
                <a:spcPts val="0"/>
              </a:spcAft>
              <a:buSzPts val="960"/>
              <a:buChar char="►"/>
              <a:defRPr sz="1200"/>
            </a:lvl4pPr>
            <a:lvl5pPr marL="2286000" lvl="4" indent="-289560" algn="l">
              <a:spcBef>
                <a:spcPts val="1000"/>
              </a:spcBef>
              <a:spcAft>
                <a:spcPts val="0"/>
              </a:spcAft>
              <a:buSzPts val="960"/>
              <a:buChar char="►"/>
              <a:defRPr sz="1200"/>
            </a:lvl5pPr>
            <a:lvl6pPr marL="2743200" lvl="5" indent="-289560" algn="l">
              <a:spcBef>
                <a:spcPts val="1000"/>
              </a:spcBef>
              <a:spcAft>
                <a:spcPts val="0"/>
              </a:spcAft>
              <a:buSzPts val="960"/>
              <a:buChar char="►"/>
              <a:defRPr sz="1200"/>
            </a:lvl6pPr>
            <a:lvl7pPr marL="3200400" lvl="6" indent="-289560" algn="l">
              <a:spcBef>
                <a:spcPts val="1000"/>
              </a:spcBef>
              <a:spcAft>
                <a:spcPts val="0"/>
              </a:spcAft>
              <a:buSzPts val="960"/>
              <a:buChar char="►"/>
              <a:defRPr sz="1200"/>
            </a:lvl7pPr>
            <a:lvl8pPr marL="3657600" lvl="7" indent="-289559" algn="l">
              <a:spcBef>
                <a:spcPts val="1000"/>
              </a:spcBef>
              <a:spcAft>
                <a:spcPts val="0"/>
              </a:spcAft>
              <a:buSzPts val="960"/>
              <a:buChar char="►"/>
              <a:defRPr sz="1200"/>
            </a:lvl8pPr>
            <a:lvl9pPr marL="4114800" lvl="8" indent="-289559" algn="l">
              <a:spcBef>
                <a:spcPts val="1000"/>
              </a:spcBef>
              <a:spcAft>
                <a:spcPts val="0"/>
              </a:spcAft>
              <a:buSzPts val="960"/>
              <a:buChar char="►"/>
              <a:defRPr sz="1200"/>
            </a:lvl9pPr>
          </a:lstStyle>
          <a:p>
            <a:endParaRPr/>
          </a:p>
        </p:txBody>
      </p:sp>
      <p:sp>
        <p:nvSpPr>
          <p:cNvPr id="58" name="Google Shape;58;p16"/>
          <p:cNvSpPr txBox="1">
            <a:spLocks noGrp="1"/>
          </p:cNvSpPr>
          <p:nvPr>
            <p:ph type="body" idx="2"/>
          </p:nvPr>
        </p:nvSpPr>
        <p:spPr>
          <a:xfrm>
            <a:off x="4191637" y="2160590"/>
            <a:ext cx="3345453" cy="3880773"/>
          </a:xfrm>
          <a:prstGeom prst="rect">
            <a:avLst/>
          </a:prstGeom>
          <a:noFill/>
          <a:ln>
            <a:noFill/>
          </a:ln>
        </p:spPr>
        <p:txBody>
          <a:bodyPr spcFirstLastPara="1" wrap="square" lIns="91425" tIns="45700" rIns="91425" bIns="45700" anchor="t" anchorCtr="0">
            <a:normAutofit/>
          </a:bodyPr>
          <a:lstStyle>
            <a:lvl1pPr marL="457200" lvl="0" indent="-320040" algn="l">
              <a:spcBef>
                <a:spcPts val="1000"/>
              </a:spcBef>
              <a:spcAft>
                <a:spcPts val="0"/>
              </a:spcAft>
              <a:buSzPts val="1440"/>
              <a:buChar char="►"/>
              <a:defRPr sz="1800"/>
            </a:lvl1pPr>
            <a:lvl2pPr marL="914400" lvl="1" indent="-309880" algn="l">
              <a:spcBef>
                <a:spcPts val="1000"/>
              </a:spcBef>
              <a:spcAft>
                <a:spcPts val="0"/>
              </a:spcAft>
              <a:buSzPts val="1280"/>
              <a:buChar char="►"/>
              <a:defRPr sz="1600"/>
            </a:lvl2pPr>
            <a:lvl3pPr marL="1371600" lvl="2" indent="-299719" algn="l">
              <a:spcBef>
                <a:spcPts val="1000"/>
              </a:spcBef>
              <a:spcAft>
                <a:spcPts val="0"/>
              </a:spcAft>
              <a:buSzPts val="1120"/>
              <a:buChar char="►"/>
              <a:defRPr sz="1400"/>
            </a:lvl3pPr>
            <a:lvl4pPr marL="1828800" lvl="3" indent="-289560" algn="l">
              <a:spcBef>
                <a:spcPts val="1000"/>
              </a:spcBef>
              <a:spcAft>
                <a:spcPts val="0"/>
              </a:spcAft>
              <a:buSzPts val="960"/>
              <a:buChar char="►"/>
              <a:defRPr sz="1200"/>
            </a:lvl4pPr>
            <a:lvl5pPr marL="2286000" lvl="4" indent="-289560" algn="l">
              <a:spcBef>
                <a:spcPts val="1000"/>
              </a:spcBef>
              <a:spcAft>
                <a:spcPts val="0"/>
              </a:spcAft>
              <a:buSzPts val="960"/>
              <a:buChar char="►"/>
              <a:defRPr sz="1200"/>
            </a:lvl5pPr>
            <a:lvl6pPr marL="2743200" lvl="5" indent="-289560" algn="l">
              <a:spcBef>
                <a:spcPts val="1000"/>
              </a:spcBef>
              <a:spcAft>
                <a:spcPts val="0"/>
              </a:spcAft>
              <a:buSzPts val="960"/>
              <a:buChar char="►"/>
              <a:defRPr sz="1200"/>
            </a:lvl6pPr>
            <a:lvl7pPr marL="3200400" lvl="6" indent="-289560" algn="l">
              <a:spcBef>
                <a:spcPts val="1000"/>
              </a:spcBef>
              <a:spcAft>
                <a:spcPts val="0"/>
              </a:spcAft>
              <a:buSzPts val="960"/>
              <a:buChar char="►"/>
              <a:defRPr sz="1200"/>
            </a:lvl7pPr>
            <a:lvl8pPr marL="3657600" lvl="7" indent="-289559" algn="l">
              <a:spcBef>
                <a:spcPts val="1000"/>
              </a:spcBef>
              <a:spcAft>
                <a:spcPts val="0"/>
              </a:spcAft>
              <a:buSzPts val="960"/>
              <a:buChar char="►"/>
              <a:defRPr sz="1200"/>
            </a:lvl8pPr>
            <a:lvl9pPr marL="4114800" lvl="8" indent="-289559" algn="l">
              <a:spcBef>
                <a:spcPts val="1000"/>
              </a:spcBef>
              <a:spcAft>
                <a:spcPts val="0"/>
              </a:spcAft>
              <a:buSzPts val="960"/>
              <a:buChar char="►"/>
              <a:defRPr sz="1200"/>
            </a:lvl9pPr>
          </a:lstStyle>
          <a:p>
            <a:endParaRPr/>
          </a:p>
        </p:txBody>
      </p:sp>
      <p:sp>
        <p:nvSpPr>
          <p:cNvPr id="59" name="Google Shape;59;p16"/>
          <p:cNvSpPr txBox="1">
            <a:spLocks noGrp="1"/>
          </p:cNvSpPr>
          <p:nvPr>
            <p:ph type="dt" idx="10"/>
          </p:nvPr>
        </p:nvSpPr>
        <p:spPr>
          <a:xfrm>
            <a:off x="5855696" y="6041364"/>
            <a:ext cx="741143"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6"/>
          <p:cNvSpPr txBox="1">
            <a:spLocks noGrp="1"/>
          </p:cNvSpPr>
          <p:nvPr>
            <p:ph type="ftr" idx="11"/>
          </p:nvPr>
        </p:nvSpPr>
        <p:spPr>
          <a:xfrm>
            <a:off x="660399" y="6041364"/>
            <a:ext cx="500822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6"/>
          <p:cNvSpPr txBox="1">
            <a:spLocks noGrp="1"/>
          </p:cNvSpPr>
          <p:nvPr>
            <p:ph type="sldNum" idx="12"/>
          </p:nvPr>
        </p:nvSpPr>
        <p:spPr>
          <a:xfrm>
            <a:off x="6981732" y="6041364"/>
            <a:ext cx="55535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Shape 62"/>
        <p:cNvGrpSpPr/>
        <p:nvPr/>
      </p:nvGrpSpPr>
      <p:grpSpPr>
        <a:xfrm>
          <a:off x="0" y="0"/>
          <a:ext cx="0" cy="0"/>
          <a:chOff x="0" y="0"/>
          <a:chExt cx="0" cy="0"/>
        </a:xfrm>
      </p:grpSpPr>
      <p:sp>
        <p:nvSpPr>
          <p:cNvPr id="63" name="Google Shape;63;p17"/>
          <p:cNvSpPr txBox="1">
            <a:spLocks noGrp="1"/>
          </p:cNvSpPr>
          <p:nvPr>
            <p:ph type="title"/>
          </p:nvPr>
        </p:nvSpPr>
        <p:spPr>
          <a:xfrm>
            <a:off x="660400" y="609600"/>
            <a:ext cx="6876689" cy="1320800"/>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accent1"/>
              </a:buClr>
              <a:buSzPts val="3600"/>
              <a:buFont typeface="Trebuchet MS"/>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7"/>
          <p:cNvSpPr txBox="1">
            <a:spLocks noGrp="1"/>
          </p:cNvSpPr>
          <p:nvPr>
            <p:ph type="body" idx="1"/>
          </p:nvPr>
        </p:nvSpPr>
        <p:spPr>
          <a:xfrm>
            <a:off x="660399" y="2160983"/>
            <a:ext cx="3348228" cy="576262"/>
          </a:xfrm>
          <a:prstGeom prst="rect">
            <a:avLst/>
          </a:prstGeom>
          <a:noFill/>
          <a:ln>
            <a:noFill/>
          </a:ln>
        </p:spPr>
        <p:txBody>
          <a:bodyPr spcFirstLastPara="1" wrap="square" lIns="91425" tIns="45700" rIns="91425" bIns="45700" anchor="b" anchorCtr="0">
            <a:noAutofit/>
          </a:bodyPr>
          <a:lstStyle>
            <a:lvl1pPr marL="457200" lvl="0" indent="-228600" algn="l">
              <a:spcBef>
                <a:spcPts val="1000"/>
              </a:spcBef>
              <a:spcAft>
                <a:spcPts val="0"/>
              </a:spcAft>
              <a:buSzPts val="1920"/>
              <a:buNone/>
              <a:defRPr sz="2400" b="0"/>
            </a:lvl1pPr>
            <a:lvl2pPr marL="914400" lvl="1" indent="-228600" algn="l">
              <a:spcBef>
                <a:spcPts val="1000"/>
              </a:spcBef>
              <a:spcAft>
                <a:spcPts val="0"/>
              </a:spcAft>
              <a:buSzPts val="1600"/>
              <a:buNone/>
              <a:defRPr sz="2000" b="1"/>
            </a:lvl2pPr>
            <a:lvl3pPr marL="1371600" lvl="2" indent="-228600" algn="l">
              <a:spcBef>
                <a:spcPts val="1000"/>
              </a:spcBef>
              <a:spcAft>
                <a:spcPts val="0"/>
              </a:spcAft>
              <a:buSzPts val="1440"/>
              <a:buNone/>
              <a:defRPr sz="1800" b="1"/>
            </a:lvl3pPr>
            <a:lvl4pPr marL="1828800" lvl="3" indent="-228600" algn="l">
              <a:spcBef>
                <a:spcPts val="1000"/>
              </a:spcBef>
              <a:spcAft>
                <a:spcPts val="0"/>
              </a:spcAft>
              <a:buSzPts val="1280"/>
              <a:buNone/>
              <a:defRPr sz="1600" b="1"/>
            </a:lvl4pPr>
            <a:lvl5pPr marL="2286000" lvl="4" indent="-228600" algn="l">
              <a:spcBef>
                <a:spcPts val="1000"/>
              </a:spcBef>
              <a:spcAft>
                <a:spcPts val="0"/>
              </a:spcAft>
              <a:buSzPts val="1280"/>
              <a:buNone/>
              <a:defRPr sz="1600" b="1"/>
            </a:lvl5pPr>
            <a:lvl6pPr marL="2743200" lvl="5" indent="-228600" algn="l">
              <a:spcBef>
                <a:spcPts val="1000"/>
              </a:spcBef>
              <a:spcAft>
                <a:spcPts val="0"/>
              </a:spcAft>
              <a:buSzPts val="1280"/>
              <a:buNone/>
              <a:defRPr sz="1600" b="1"/>
            </a:lvl6pPr>
            <a:lvl7pPr marL="3200400" lvl="6" indent="-228600" algn="l">
              <a:spcBef>
                <a:spcPts val="1000"/>
              </a:spcBef>
              <a:spcAft>
                <a:spcPts val="0"/>
              </a:spcAft>
              <a:buSzPts val="1280"/>
              <a:buNone/>
              <a:defRPr sz="1600" b="1"/>
            </a:lvl7pPr>
            <a:lvl8pPr marL="3657600" lvl="7" indent="-228600" algn="l">
              <a:spcBef>
                <a:spcPts val="1000"/>
              </a:spcBef>
              <a:spcAft>
                <a:spcPts val="0"/>
              </a:spcAft>
              <a:buSzPts val="1280"/>
              <a:buNone/>
              <a:defRPr sz="1600" b="1"/>
            </a:lvl8pPr>
            <a:lvl9pPr marL="4114800" lvl="8" indent="-228600" algn="l">
              <a:spcBef>
                <a:spcPts val="1000"/>
              </a:spcBef>
              <a:spcAft>
                <a:spcPts val="0"/>
              </a:spcAft>
              <a:buSzPts val="1280"/>
              <a:buNone/>
              <a:defRPr sz="1600" b="1"/>
            </a:lvl9pPr>
          </a:lstStyle>
          <a:p>
            <a:endParaRPr/>
          </a:p>
        </p:txBody>
      </p:sp>
      <p:sp>
        <p:nvSpPr>
          <p:cNvPr id="65" name="Google Shape;65;p17"/>
          <p:cNvSpPr txBox="1">
            <a:spLocks noGrp="1"/>
          </p:cNvSpPr>
          <p:nvPr>
            <p:ph type="body" idx="2"/>
          </p:nvPr>
        </p:nvSpPr>
        <p:spPr>
          <a:xfrm>
            <a:off x="660399" y="2737247"/>
            <a:ext cx="3348228" cy="3304117"/>
          </a:xfrm>
          <a:prstGeom prst="rect">
            <a:avLst/>
          </a:prstGeom>
          <a:noFill/>
          <a:ln>
            <a:noFill/>
          </a:ln>
        </p:spPr>
        <p:txBody>
          <a:bodyPr spcFirstLastPara="1" wrap="square" lIns="91425" tIns="45700" rIns="91425" bIns="45700" anchor="t" anchorCtr="0">
            <a:norm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66" name="Google Shape;66;p17"/>
          <p:cNvSpPr txBox="1">
            <a:spLocks noGrp="1"/>
          </p:cNvSpPr>
          <p:nvPr>
            <p:ph type="body" idx="3"/>
          </p:nvPr>
        </p:nvSpPr>
        <p:spPr>
          <a:xfrm>
            <a:off x="4188860" y="2160983"/>
            <a:ext cx="3348228" cy="576262"/>
          </a:xfrm>
          <a:prstGeom prst="rect">
            <a:avLst/>
          </a:prstGeom>
          <a:noFill/>
          <a:ln>
            <a:noFill/>
          </a:ln>
        </p:spPr>
        <p:txBody>
          <a:bodyPr spcFirstLastPara="1" wrap="square" lIns="91425" tIns="45700" rIns="91425" bIns="45700" anchor="b" anchorCtr="0">
            <a:noAutofit/>
          </a:bodyPr>
          <a:lstStyle>
            <a:lvl1pPr marL="457200" lvl="0" indent="-228600" algn="l">
              <a:spcBef>
                <a:spcPts val="1000"/>
              </a:spcBef>
              <a:spcAft>
                <a:spcPts val="0"/>
              </a:spcAft>
              <a:buSzPts val="1920"/>
              <a:buNone/>
              <a:defRPr sz="2400" b="0"/>
            </a:lvl1pPr>
            <a:lvl2pPr marL="914400" lvl="1" indent="-228600" algn="l">
              <a:spcBef>
                <a:spcPts val="1000"/>
              </a:spcBef>
              <a:spcAft>
                <a:spcPts val="0"/>
              </a:spcAft>
              <a:buSzPts val="1600"/>
              <a:buNone/>
              <a:defRPr sz="2000" b="1"/>
            </a:lvl2pPr>
            <a:lvl3pPr marL="1371600" lvl="2" indent="-228600" algn="l">
              <a:spcBef>
                <a:spcPts val="1000"/>
              </a:spcBef>
              <a:spcAft>
                <a:spcPts val="0"/>
              </a:spcAft>
              <a:buSzPts val="1440"/>
              <a:buNone/>
              <a:defRPr sz="1800" b="1"/>
            </a:lvl3pPr>
            <a:lvl4pPr marL="1828800" lvl="3" indent="-228600" algn="l">
              <a:spcBef>
                <a:spcPts val="1000"/>
              </a:spcBef>
              <a:spcAft>
                <a:spcPts val="0"/>
              </a:spcAft>
              <a:buSzPts val="1280"/>
              <a:buNone/>
              <a:defRPr sz="1600" b="1"/>
            </a:lvl4pPr>
            <a:lvl5pPr marL="2286000" lvl="4" indent="-228600" algn="l">
              <a:spcBef>
                <a:spcPts val="1000"/>
              </a:spcBef>
              <a:spcAft>
                <a:spcPts val="0"/>
              </a:spcAft>
              <a:buSzPts val="1280"/>
              <a:buNone/>
              <a:defRPr sz="1600" b="1"/>
            </a:lvl5pPr>
            <a:lvl6pPr marL="2743200" lvl="5" indent="-228600" algn="l">
              <a:spcBef>
                <a:spcPts val="1000"/>
              </a:spcBef>
              <a:spcAft>
                <a:spcPts val="0"/>
              </a:spcAft>
              <a:buSzPts val="1280"/>
              <a:buNone/>
              <a:defRPr sz="1600" b="1"/>
            </a:lvl6pPr>
            <a:lvl7pPr marL="3200400" lvl="6" indent="-228600" algn="l">
              <a:spcBef>
                <a:spcPts val="1000"/>
              </a:spcBef>
              <a:spcAft>
                <a:spcPts val="0"/>
              </a:spcAft>
              <a:buSzPts val="1280"/>
              <a:buNone/>
              <a:defRPr sz="1600" b="1"/>
            </a:lvl7pPr>
            <a:lvl8pPr marL="3657600" lvl="7" indent="-228600" algn="l">
              <a:spcBef>
                <a:spcPts val="1000"/>
              </a:spcBef>
              <a:spcAft>
                <a:spcPts val="0"/>
              </a:spcAft>
              <a:buSzPts val="1280"/>
              <a:buNone/>
              <a:defRPr sz="1600" b="1"/>
            </a:lvl8pPr>
            <a:lvl9pPr marL="4114800" lvl="8" indent="-228600" algn="l">
              <a:spcBef>
                <a:spcPts val="1000"/>
              </a:spcBef>
              <a:spcAft>
                <a:spcPts val="0"/>
              </a:spcAft>
              <a:buSzPts val="1280"/>
              <a:buNone/>
              <a:defRPr sz="1600" b="1"/>
            </a:lvl9pPr>
          </a:lstStyle>
          <a:p>
            <a:endParaRPr/>
          </a:p>
        </p:txBody>
      </p:sp>
      <p:sp>
        <p:nvSpPr>
          <p:cNvPr id="67" name="Google Shape;67;p17"/>
          <p:cNvSpPr txBox="1">
            <a:spLocks noGrp="1"/>
          </p:cNvSpPr>
          <p:nvPr>
            <p:ph type="body" idx="4"/>
          </p:nvPr>
        </p:nvSpPr>
        <p:spPr>
          <a:xfrm>
            <a:off x="4188860" y="2737247"/>
            <a:ext cx="3348228" cy="3304117"/>
          </a:xfrm>
          <a:prstGeom prst="rect">
            <a:avLst/>
          </a:prstGeom>
          <a:noFill/>
          <a:ln>
            <a:noFill/>
          </a:ln>
        </p:spPr>
        <p:txBody>
          <a:bodyPr spcFirstLastPara="1" wrap="square" lIns="91425" tIns="45700" rIns="91425" bIns="45700" anchor="t" anchorCtr="0">
            <a:norm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68" name="Google Shape;68;p17"/>
          <p:cNvSpPr txBox="1">
            <a:spLocks noGrp="1"/>
          </p:cNvSpPr>
          <p:nvPr>
            <p:ph type="dt" idx="10"/>
          </p:nvPr>
        </p:nvSpPr>
        <p:spPr>
          <a:xfrm>
            <a:off x="5855696" y="6041364"/>
            <a:ext cx="741143"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7"/>
          <p:cNvSpPr txBox="1">
            <a:spLocks noGrp="1"/>
          </p:cNvSpPr>
          <p:nvPr>
            <p:ph type="ftr" idx="11"/>
          </p:nvPr>
        </p:nvSpPr>
        <p:spPr>
          <a:xfrm>
            <a:off x="660399" y="6041364"/>
            <a:ext cx="500822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7"/>
          <p:cNvSpPr txBox="1">
            <a:spLocks noGrp="1"/>
          </p:cNvSpPr>
          <p:nvPr>
            <p:ph type="sldNum" idx="12"/>
          </p:nvPr>
        </p:nvSpPr>
        <p:spPr>
          <a:xfrm>
            <a:off x="6981732" y="6041364"/>
            <a:ext cx="55535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Shape 71"/>
        <p:cNvGrpSpPr/>
        <p:nvPr/>
      </p:nvGrpSpPr>
      <p:grpSpPr>
        <a:xfrm>
          <a:off x="0" y="0"/>
          <a:ext cx="0" cy="0"/>
          <a:chOff x="0" y="0"/>
          <a:chExt cx="0" cy="0"/>
        </a:xfrm>
      </p:grpSpPr>
      <p:sp>
        <p:nvSpPr>
          <p:cNvPr id="72" name="Google Shape;72;p18"/>
          <p:cNvSpPr txBox="1">
            <a:spLocks noGrp="1"/>
          </p:cNvSpPr>
          <p:nvPr>
            <p:ph type="title"/>
          </p:nvPr>
        </p:nvSpPr>
        <p:spPr>
          <a:xfrm>
            <a:off x="660399" y="609600"/>
            <a:ext cx="6876690" cy="1320800"/>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8"/>
          <p:cNvSpPr txBox="1">
            <a:spLocks noGrp="1"/>
          </p:cNvSpPr>
          <p:nvPr>
            <p:ph type="dt" idx="10"/>
          </p:nvPr>
        </p:nvSpPr>
        <p:spPr>
          <a:xfrm>
            <a:off x="5855696" y="6041364"/>
            <a:ext cx="741143"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18"/>
          <p:cNvSpPr txBox="1">
            <a:spLocks noGrp="1"/>
          </p:cNvSpPr>
          <p:nvPr>
            <p:ph type="ftr" idx="11"/>
          </p:nvPr>
        </p:nvSpPr>
        <p:spPr>
          <a:xfrm>
            <a:off x="660399" y="6041364"/>
            <a:ext cx="500822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8"/>
          <p:cNvSpPr txBox="1">
            <a:spLocks noGrp="1"/>
          </p:cNvSpPr>
          <p:nvPr>
            <p:ph type="sldNum" idx="12"/>
          </p:nvPr>
        </p:nvSpPr>
        <p:spPr>
          <a:xfrm>
            <a:off x="6981732" y="6041364"/>
            <a:ext cx="55535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Shape 76"/>
        <p:cNvGrpSpPr/>
        <p:nvPr/>
      </p:nvGrpSpPr>
      <p:grpSpPr>
        <a:xfrm>
          <a:off x="0" y="0"/>
          <a:ext cx="0" cy="0"/>
          <a:chOff x="0" y="0"/>
          <a:chExt cx="0" cy="0"/>
        </a:xfrm>
      </p:grpSpPr>
      <p:sp>
        <p:nvSpPr>
          <p:cNvPr id="77" name="Google Shape;77;p19"/>
          <p:cNvSpPr txBox="1">
            <a:spLocks noGrp="1"/>
          </p:cNvSpPr>
          <p:nvPr>
            <p:ph type="dt" idx="10"/>
          </p:nvPr>
        </p:nvSpPr>
        <p:spPr>
          <a:xfrm>
            <a:off x="5855696" y="6041364"/>
            <a:ext cx="741143"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9"/>
          <p:cNvSpPr txBox="1">
            <a:spLocks noGrp="1"/>
          </p:cNvSpPr>
          <p:nvPr>
            <p:ph type="ftr" idx="11"/>
          </p:nvPr>
        </p:nvSpPr>
        <p:spPr>
          <a:xfrm>
            <a:off x="660399" y="6041364"/>
            <a:ext cx="500822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9"/>
          <p:cNvSpPr txBox="1">
            <a:spLocks noGrp="1"/>
          </p:cNvSpPr>
          <p:nvPr>
            <p:ph type="sldNum" idx="12"/>
          </p:nvPr>
        </p:nvSpPr>
        <p:spPr>
          <a:xfrm>
            <a:off x="6981732" y="6041364"/>
            <a:ext cx="55535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タイトル付きのコンテンツ" type="objTx">
  <p:cSld name="OBJECT_WITH_CAPTION_TEXT">
    <p:spTree>
      <p:nvGrpSpPr>
        <p:cNvPr id="1" name="Shape 80"/>
        <p:cNvGrpSpPr/>
        <p:nvPr/>
      </p:nvGrpSpPr>
      <p:grpSpPr>
        <a:xfrm>
          <a:off x="0" y="0"/>
          <a:ext cx="0" cy="0"/>
          <a:chOff x="0" y="0"/>
          <a:chExt cx="0" cy="0"/>
        </a:xfrm>
      </p:grpSpPr>
      <p:sp>
        <p:nvSpPr>
          <p:cNvPr id="81" name="Google Shape;81;p20"/>
          <p:cNvSpPr txBox="1">
            <a:spLocks noGrp="1"/>
          </p:cNvSpPr>
          <p:nvPr>
            <p:ph type="title"/>
          </p:nvPr>
        </p:nvSpPr>
        <p:spPr>
          <a:xfrm>
            <a:off x="660399" y="1498604"/>
            <a:ext cx="3022697" cy="1278466"/>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2000"/>
              <a:buFont typeface="Trebuchet MS"/>
              <a:buNone/>
              <a:defRPr sz="2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0"/>
          <p:cNvSpPr txBox="1">
            <a:spLocks noGrp="1"/>
          </p:cNvSpPr>
          <p:nvPr>
            <p:ph type="body" idx="1"/>
          </p:nvPr>
        </p:nvSpPr>
        <p:spPr>
          <a:xfrm>
            <a:off x="3868882" y="514926"/>
            <a:ext cx="3668207" cy="5526437"/>
          </a:xfrm>
          <a:prstGeom prst="rect">
            <a:avLst/>
          </a:prstGeom>
          <a:noFill/>
          <a:ln>
            <a:noFill/>
          </a:ln>
        </p:spPr>
        <p:txBody>
          <a:bodyPr spcFirstLastPara="1" wrap="square" lIns="91425" tIns="45700" rIns="91425" bIns="45700" anchor="t" anchorCtr="0">
            <a:norm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83" name="Google Shape;83;p20"/>
          <p:cNvSpPr txBox="1">
            <a:spLocks noGrp="1"/>
          </p:cNvSpPr>
          <p:nvPr>
            <p:ph type="body" idx="2"/>
          </p:nvPr>
        </p:nvSpPr>
        <p:spPr>
          <a:xfrm>
            <a:off x="660399" y="2777069"/>
            <a:ext cx="3022697" cy="2584449"/>
          </a:xfrm>
          <a:prstGeom prst="rect">
            <a:avLst/>
          </a:prstGeom>
          <a:noFill/>
          <a:ln>
            <a:noFill/>
          </a:ln>
        </p:spPr>
        <p:txBody>
          <a:bodyPr spcFirstLastPara="1" wrap="square" lIns="91425" tIns="45700" rIns="91425" bIns="45700" anchor="t" anchorCtr="0">
            <a:normAutofit/>
          </a:bodyPr>
          <a:lstStyle>
            <a:lvl1pPr marL="457200" lvl="0" indent="-228600" algn="l">
              <a:spcBef>
                <a:spcPts val="1000"/>
              </a:spcBef>
              <a:spcAft>
                <a:spcPts val="0"/>
              </a:spcAft>
              <a:buSzPts val="1120"/>
              <a:buNone/>
              <a:defRPr sz="1400"/>
            </a:lvl1pPr>
            <a:lvl2pPr marL="914400" lvl="1" indent="-228600" algn="l">
              <a:spcBef>
                <a:spcPts val="1000"/>
              </a:spcBef>
              <a:spcAft>
                <a:spcPts val="0"/>
              </a:spcAft>
              <a:buSzPts val="840"/>
              <a:buNone/>
              <a:defRPr sz="1050"/>
            </a:lvl2pPr>
            <a:lvl3pPr marL="1371600" lvl="2" indent="-228600" algn="l">
              <a:spcBef>
                <a:spcPts val="1000"/>
              </a:spcBef>
              <a:spcAft>
                <a:spcPts val="0"/>
              </a:spcAft>
              <a:buSzPts val="720"/>
              <a:buNone/>
              <a:defRPr sz="900"/>
            </a:lvl3pPr>
            <a:lvl4pPr marL="1828800" lvl="3" indent="-228600" algn="l">
              <a:spcBef>
                <a:spcPts val="1000"/>
              </a:spcBef>
              <a:spcAft>
                <a:spcPts val="0"/>
              </a:spcAft>
              <a:buSzPts val="600"/>
              <a:buNone/>
              <a:defRPr sz="750"/>
            </a:lvl4pPr>
            <a:lvl5pPr marL="2286000" lvl="4" indent="-228600" algn="l">
              <a:spcBef>
                <a:spcPts val="1000"/>
              </a:spcBef>
              <a:spcAft>
                <a:spcPts val="0"/>
              </a:spcAft>
              <a:buSzPts val="600"/>
              <a:buNone/>
              <a:defRPr sz="750"/>
            </a:lvl5pPr>
            <a:lvl6pPr marL="2743200" lvl="5" indent="-228600" algn="l">
              <a:spcBef>
                <a:spcPts val="1000"/>
              </a:spcBef>
              <a:spcAft>
                <a:spcPts val="0"/>
              </a:spcAft>
              <a:buSzPts val="600"/>
              <a:buNone/>
              <a:defRPr sz="750"/>
            </a:lvl6pPr>
            <a:lvl7pPr marL="3200400" lvl="6" indent="-228600" algn="l">
              <a:spcBef>
                <a:spcPts val="1000"/>
              </a:spcBef>
              <a:spcAft>
                <a:spcPts val="0"/>
              </a:spcAft>
              <a:buSzPts val="600"/>
              <a:buNone/>
              <a:defRPr sz="750"/>
            </a:lvl7pPr>
            <a:lvl8pPr marL="3657600" lvl="7" indent="-228600" algn="l">
              <a:spcBef>
                <a:spcPts val="1000"/>
              </a:spcBef>
              <a:spcAft>
                <a:spcPts val="0"/>
              </a:spcAft>
              <a:buSzPts val="600"/>
              <a:buNone/>
              <a:defRPr sz="750"/>
            </a:lvl8pPr>
            <a:lvl9pPr marL="4114800" lvl="8" indent="-228600" algn="l">
              <a:spcBef>
                <a:spcPts val="1000"/>
              </a:spcBef>
              <a:spcAft>
                <a:spcPts val="0"/>
              </a:spcAft>
              <a:buSzPts val="600"/>
              <a:buNone/>
              <a:defRPr sz="750"/>
            </a:lvl9pPr>
          </a:lstStyle>
          <a:p>
            <a:endParaRPr/>
          </a:p>
        </p:txBody>
      </p:sp>
      <p:sp>
        <p:nvSpPr>
          <p:cNvPr id="84" name="Google Shape;84;p20"/>
          <p:cNvSpPr txBox="1">
            <a:spLocks noGrp="1"/>
          </p:cNvSpPr>
          <p:nvPr>
            <p:ph type="dt" idx="10"/>
          </p:nvPr>
        </p:nvSpPr>
        <p:spPr>
          <a:xfrm>
            <a:off x="5855696" y="6041364"/>
            <a:ext cx="741143"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5" name="Google Shape;85;p20"/>
          <p:cNvSpPr txBox="1">
            <a:spLocks noGrp="1"/>
          </p:cNvSpPr>
          <p:nvPr>
            <p:ph type="ftr" idx="11"/>
          </p:nvPr>
        </p:nvSpPr>
        <p:spPr>
          <a:xfrm>
            <a:off x="660399" y="6041364"/>
            <a:ext cx="500822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20"/>
          <p:cNvSpPr txBox="1">
            <a:spLocks noGrp="1"/>
          </p:cNvSpPr>
          <p:nvPr>
            <p:ph type="sldNum" idx="12"/>
          </p:nvPr>
        </p:nvSpPr>
        <p:spPr>
          <a:xfrm>
            <a:off x="6981732" y="6041364"/>
            <a:ext cx="55535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Shape 87"/>
        <p:cNvGrpSpPr/>
        <p:nvPr/>
      </p:nvGrpSpPr>
      <p:grpSpPr>
        <a:xfrm>
          <a:off x="0" y="0"/>
          <a:ext cx="0" cy="0"/>
          <a:chOff x="0" y="0"/>
          <a:chExt cx="0" cy="0"/>
        </a:xfrm>
      </p:grpSpPr>
      <p:sp>
        <p:nvSpPr>
          <p:cNvPr id="88" name="Google Shape;88;p21"/>
          <p:cNvSpPr txBox="1">
            <a:spLocks noGrp="1"/>
          </p:cNvSpPr>
          <p:nvPr>
            <p:ph type="title"/>
          </p:nvPr>
        </p:nvSpPr>
        <p:spPr>
          <a:xfrm>
            <a:off x="660399" y="4800600"/>
            <a:ext cx="687669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2400"/>
              <a:buFont typeface="Trebuchet MS"/>
              <a:buNone/>
              <a:defRPr sz="2400" b="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9" name="Google Shape;89;p21"/>
          <p:cNvSpPr>
            <a:spLocks noGrp="1"/>
          </p:cNvSpPr>
          <p:nvPr>
            <p:ph type="pic" idx="2"/>
          </p:nvPr>
        </p:nvSpPr>
        <p:spPr>
          <a:xfrm>
            <a:off x="660399" y="609600"/>
            <a:ext cx="6876690" cy="3845718"/>
          </a:xfrm>
          <a:prstGeom prst="rect">
            <a:avLst/>
          </a:prstGeom>
          <a:noFill/>
          <a:ln>
            <a:noFill/>
          </a:ln>
        </p:spPr>
      </p:sp>
      <p:sp>
        <p:nvSpPr>
          <p:cNvPr id="90" name="Google Shape;90;p21"/>
          <p:cNvSpPr txBox="1">
            <a:spLocks noGrp="1"/>
          </p:cNvSpPr>
          <p:nvPr>
            <p:ph type="body" idx="1"/>
          </p:nvPr>
        </p:nvSpPr>
        <p:spPr>
          <a:xfrm>
            <a:off x="660399" y="5367338"/>
            <a:ext cx="6876690" cy="674024"/>
          </a:xfrm>
          <a:prstGeom prst="rect">
            <a:avLst/>
          </a:prstGeom>
          <a:noFill/>
          <a:ln>
            <a:noFill/>
          </a:ln>
        </p:spPr>
        <p:txBody>
          <a:bodyPr spcFirstLastPara="1" wrap="square" lIns="91425" tIns="45700" rIns="91425" bIns="45700" anchor="t" anchorCtr="0">
            <a:normAutofit/>
          </a:bodyPr>
          <a:lstStyle>
            <a:lvl1pPr marL="457200" lvl="0" indent="-228600" algn="l">
              <a:spcBef>
                <a:spcPts val="1000"/>
              </a:spcBef>
              <a:spcAft>
                <a:spcPts val="0"/>
              </a:spcAft>
              <a:buSzPts val="960"/>
              <a:buNone/>
              <a:defRPr sz="1200"/>
            </a:lvl1pPr>
            <a:lvl2pPr marL="914400" lvl="1" indent="-228600" algn="l">
              <a:spcBef>
                <a:spcPts val="1000"/>
              </a:spcBef>
              <a:spcAft>
                <a:spcPts val="0"/>
              </a:spcAft>
              <a:buSzPts val="960"/>
              <a:buNone/>
              <a:defRPr sz="1200"/>
            </a:lvl2pPr>
            <a:lvl3pPr marL="1371600" lvl="2" indent="-228600" algn="l">
              <a:spcBef>
                <a:spcPts val="1000"/>
              </a:spcBef>
              <a:spcAft>
                <a:spcPts val="0"/>
              </a:spcAft>
              <a:buSzPts val="800"/>
              <a:buNone/>
              <a:defRPr sz="1000"/>
            </a:lvl3pPr>
            <a:lvl4pPr marL="1828800" lvl="3" indent="-228600" algn="l">
              <a:spcBef>
                <a:spcPts val="1000"/>
              </a:spcBef>
              <a:spcAft>
                <a:spcPts val="0"/>
              </a:spcAft>
              <a:buSzPts val="720"/>
              <a:buNone/>
              <a:defRPr sz="900"/>
            </a:lvl4pPr>
            <a:lvl5pPr marL="2286000" lvl="4" indent="-228600" algn="l">
              <a:spcBef>
                <a:spcPts val="1000"/>
              </a:spcBef>
              <a:spcAft>
                <a:spcPts val="0"/>
              </a:spcAft>
              <a:buSzPts val="720"/>
              <a:buNone/>
              <a:defRPr sz="900"/>
            </a:lvl5pPr>
            <a:lvl6pPr marL="2743200" lvl="5" indent="-228600" algn="l">
              <a:spcBef>
                <a:spcPts val="1000"/>
              </a:spcBef>
              <a:spcAft>
                <a:spcPts val="0"/>
              </a:spcAft>
              <a:buSzPts val="720"/>
              <a:buNone/>
              <a:defRPr sz="900"/>
            </a:lvl6pPr>
            <a:lvl7pPr marL="3200400" lvl="6" indent="-228600" algn="l">
              <a:spcBef>
                <a:spcPts val="1000"/>
              </a:spcBef>
              <a:spcAft>
                <a:spcPts val="0"/>
              </a:spcAft>
              <a:buSzPts val="720"/>
              <a:buNone/>
              <a:defRPr sz="900"/>
            </a:lvl7pPr>
            <a:lvl8pPr marL="3657600" lvl="7" indent="-228600" algn="l">
              <a:spcBef>
                <a:spcPts val="1000"/>
              </a:spcBef>
              <a:spcAft>
                <a:spcPts val="0"/>
              </a:spcAft>
              <a:buSzPts val="720"/>
              <a:buNone/>
              <a:defRPr sz="900"/>
            </a:lvl8pPr>
            <a:lvl9pPr marL="4114800" lvl="8" indent="-228600" algn="l">
              <a:spcBef>
                <a:spcPts val="1000"/>
              </a:spcBef>
              <a:spcAft>
                <a:spcPts val="0"/>
              </a:spcAft>
              <a:buSzPts val="720"/>
              <a:buNone/>
              <a:defRPr sz="900"/>
            </a:lvl9pPr>
          </a:lstStyle>
          <a:p>
            <a:endParaRPr/>
          </a:p>
        </p:txBody>
      </p:sp>
      <p:sp>
        <p:nvSpPr>
          <p:cNvPr id="91" name="Google Shape;91;p21"/>
          <p:cNvSpPr txBox="1">
            <a:spLocks noGrp="1"/>
          </p:cNvSpPr>
          <p:nvPr>
            <p:ph type="dt" idx="10"/>
          </p:nvPr>
        </p:nvSpPr>
        <p:spPr>
          <a:xfrm>
            <a:off x="5855696" y="6041364"/>
            <a:ext cx="741143"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2" name="Google Shape;92;p21"/>
          <p:cNvSpPr txBox="1">
            <a:spLocks noGrp="1"/>
          </p:cNvSpPr>
          <p:nvPr>
            <p:ph type="ftr" idx="11"/>
          </p:nvPr>
        </p:nvSpPr>
        <p:spPr>
          <a:xfrm>
            <a:off x="660399" y="6041364"/>
            <a:ext cx="500822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3" name="Google Shape;93;p21"/>
          <p:cNvSpPr txBox="1">
            <a:spLocks noGrp="1"/>
          </p:cNvSpPr>
          <p:nvPr>
            <p:ph type="sldNum" idx="12"/>
          </p:nvPr>
        </p:nvSpPr>
        <p:spPr>
          <a:xfrm>
            <a:off x="6981732" y="6041364"/>
            <a:ext cx="55535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grpSp>
        <p:nvGrpSpPr>
          <p:cNvPr id="10" name="Google Shape;10;p12"/>
          <p:cNvGrpSpPr/>
          <p:nvPr/>
        </p:nvGrpSpPr>
        <p:grpSpPr>
          <a:xfrm>
            <a:off x="-9172" y="-8468"/>
            <a:ext cx="9933955" cy="6874935"/>
            <a:chOff x="-8467" y="-8468"/>
            <a:chExt cx="9169805" cy="6874935"/>
          </a:xfrm>
        </p:grpSpPr>
        <p:sp>
          <p:nvSpPr>
            <p:cNvPr id="11" name="Google Shape;11;p12"/>
            <p:cNvSpPr/>
            <p:nvPr/>
          </p:nvSpPr>
          <p:spPr>
            <a:xfrm>
              <a:off x="-8467" y="4013200"/>
              <a:ext cx="457200" cy="2853267"/>
            </a:xfrm>
            <a:custGeom>
              <a:avLst/>
              <a:gdLst/>
              <a:ahLst/>
              <a:cxnLst/>
              <a:rect l="l" t="t" r="r" b="b"/>
              <a:pathLst>
                <a:path w="457200" h="2853267" extrusionOk="0">
                  <a:moveTo>
                    <a:pt x="0" y="0"/>
                  </a:moveTo>
                  <a:lnTo>
                    <a:pt x="457200" y="2853267"/>
                  </a:lnTo>
                  <a:lnTo>
                    <a:pt x="0" y="2844800"/>
                  </a:lnTo>
                  <a:cubicBezTo>
                    <a:pt x="2822" y="1905000"/>
                    <a:pt x="5645" y="965200"/>
                    <a:pt x="0" y="0"/>
                  </a:cubicBezTo>
                  <a:close/>
                </a:path>
              </a:pathLst>
            </a:custGeom>
            <a:solidFill>
              <a:schemeClr val="accent1">
                <a:alpha val="84705"/>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2" name="Google Shape;12;p12"/>
            <p:cNvCxnSpPr/>
            <p:nvPr/>
          </p:nvCxnSpPr>
          <p:spPr>
            <a:xfrm rot="10800000" flipH="1">
              <a:off x="5130830" y="4175605"/>
              <a:ext cx="4022475" cy="2682396"/>
            </a:xfrm>
            <a:prstGeom prst="straightConnector1">
              <a:avLst/>
            </a:prstGeom>
            <a:noFill/>
            <a:ln w="9525" cap="flat" cmpd="sng">
              <a:solidFill>
                <a:srgbClr val="D8D8D8"/>
              </a:solidFill>
              <a:prstDash val="solid"/>
              <a:round/>
              <a:headEnd type="none" w="sm" len="sm"/>
              <a:tailEnd type="none" w="sm" len="sm"/>
            </a:ln>
          </p:spPr>
        </p:cxnSp>
        <p:cxnSp>
          <p:nvCxnSpPr>
            <p:cNvPr id="13" name="Google Shape;13;p12"/>
            <p:cNvCxnSpPr/>
            <p:nvPr/>
          </p:nvCxnSpPr>
          <p:spPr>
            <a:xfrm>
              <a:off x="7042707" y="0"/>
              <a:ext cx="1219200" cy="6858000"/>
            </a:xfrm>
            <a:prstGeom prst="straightConnector1">
              <a:avLst/>
            </a:prstGeom>
            <a:noFill/>
            <a:ln w="9525" cap="flat" cmpd="sng">
              <a:solidFill>
                <a:srgbClr val="BFBFBF"/>
              </a:solidFill>
              <a:prstDash val="solid"/>
              <a:round/>
              <a:headEnd type="none" w="sm" len="sm"/>
              <a:tailEnd type="none" w="sm" len="sm"/>
            </a:ln>
          </p:spPr>
        </p:cxnSp>
        <p:sp>
          <p:nvSpPr>
            <p:cNvPr id="14" name="Google Shape;14;p12"/>
            <p:cNvSpPr/>
            <p:nvPr/>
          </p:nvSpPr>
          <p:spPr>
            <a:xfrm>
              <a:off x="6891896" y="1"/>
              <a:ext cx="2269442" cy="6866466"/>
            </a:xfrm>
            <a:custGeom>
              <a:avLst/>
              <a:gdLst/>
              <a:ahLst/>
              <a:cxnLst/>
              <a:rect l="l" t="t" r="r" b="b"/>
              <a:pathLst>
                <a:path w="2269442" h="6866466" extrusionOk="0">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29803"/>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12"/>
            <p:cNvSpPr/>
            <p:nvPr/>
          </p:nvSpPr>
          <p:spPr>
            <a:xfrm>
              <a:off x="7205158" y="-8467"/>
              <a:ext cx="1948147" cy="6866467"/>
            </a:xfrm>
            <a:custGeom>
              <a:avLst/>
              <a:gdLst/>
              <a:ahLst/>
              <a:cxnLst/>
              <a:rect l="l" t="t" r="r" b="b"/>
              <a:pathLst>
                <a:path w="1948147" h="6866467" extrusionOk="0">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12"/>
            <p:cNvSpPr/>
            <p:nvPr/>
          </p:nvSpPr>
          <p:spPr>
            <a:xfrm>
              <a:off x="6637896" y="3920066"/>
              <a:ext cx="2513565" cy="2937933"/>
            </a:xfrm>
            <a:custGeom>
              <a:avLst/>
              <a:gdLst/>
              <a:ahLst/>
              <a:cxnLst/>
              <a:rect l="l" t="t" r="r" b="b"/>
              <a:pathLst>
                <a:path w="3259667" h="3810000" extrusionOk="0">
                  <a:moveTo>
                    <a:pt x="0" y="3810000"/>
                  </a:moveTo>
                  <a:lnTo>
                    <a:pt x="3251200" y="0"/>
                  </a:lnTo>
                  <a:cubicBezTo>
                    <a:pt x="3254022" y="1270000"/>
                    <a:pt x="3256845" y="2540000"/>
                    <a:pt x="3259667" y="3810000"/>
                  </a:cubicBezTo>
                  <a:lnTo>
                    <a:pt x="0" y="3810000"/>
                  </a:lnTo>
                  <a:close/>
                </a:path>
              </a:pathLst>
            </a:custGeom>
            <a:solidFill>
              <a:schemeClr val="accent2">
                <a:alpha val="71764"/>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12"/>
            <p:cNvSpPr/>
            <p:nvPr/>
          </p:nvSpPr>
          <p:spPr>
            <a:xfrm>
              <a:off x="7010429" y="-8467"/>
              <a:ext cx="2142876" cy="6866467"/>
            </a:xfrm>
            <a:custGeom>
              <a:avLst/>
              <a:gdLst/>
              <a:ahLst/>
              <a:cxnLst/>
              <a:rect l="l" t="t" r="r" b="b"/>
              <a:pathLst>
                <a:path w="2853267" h="6866467" extrusionOk="0">
                  <a:moveTo>
                    <a:pt x="0" y="0"/>
                  </a:moveTo>
                  <a:lnTo>
                    <a:pt x="2472267" y="6866467"/>
                  </a:lnTo>
                  <a:lnTo>
                    <a:pt x="2853267" y="6858000"/>
                  </a:lnTo>
                  <a:lnTo>
                    <a:pt x="2853267" y="0"/>
                  </a:lnTo>
                  <a:lnTo>
                    <a:pt x="0" y="0"/>
                  </a:lnTo>
                  <a:close/>
                </a:path>
              </a:pathLst>
            </a:custGeom>
            <a:solidFill>
              <a:srgbClr val="3F7818">
                <a:alpha val="69803"/>
              </a:srgbClr>
            </a:solidFill>
            <a:ln>
              <a:noFill/>
            </a:ln>
          </p:spPr>
        </p:sp>
        <p:sp>
          <p:nvSpPr>
            <p:cNvPr id="18" name="Google Shape;18;p12"/>
            <p:cNvSpPr/>
            <p:nvPr/>
          </p:nvSpPr>
          <p:spPr>
            <a:xfrm>
              <a:off x="8295776" y="-8467"/>
              <a:ext cx="857530" cy="6866467"/>
            </a:xfrm>
            <a:custGeom>
              <a:avLst/>
              <a:gdLst/>
              <a:ahLst/>
              <a:cxnLst/>
              <a:rect l="l" t="t" r="r" b="b"/>
              <a:pathLst>
                <a:path w="1286933" h="6866467" extrusionOk="0">
                  <a:moveTo>
                    <a:pt x="1016000" y="0"/>
                  </a:moveTo>
                  <a:lnTo>
                    <a:pt x="0" y="6866467"/>
                  </a:lnTo>
                  <a:lnTo>
                    <a:pt x="1286933" y="6866467"/>
                  </a:lnTo>
                  <a:cubicBezTo>
                    <a:pt x="1284111" y="4577645"/>
                    <a:pt x="1281288" y="2288822"/>
                    <a:pt x="1278466" y="0"/>
                  </a:cubicBezTo>
                  <a:lnTo>
                    <a:pt x="1016000" y="0"/>
                  </a:lnTo>
                  <a:close/>
                </a:path>
              </a:pathLst>
            </a:custGeom>
            <a:solidFill>
              <a:srgbClr val="BFE471">
                <a:alpha val="69803"/>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12"/>
            <p:cNvSpPr/>
            <p:nvPr/>
          </p:nvSpPr>
          <p:spPr>
            <a:xfrm>
              <a:off x="8077231" y="-8468"/>
              <a:ext cx="1066770" cy="6866467"/>
            </a:xfrm>
            <a:custGeom>
              <a:avLst/>
              <a:gdLst/>
              <a:ahLst/>
              <a:cxnLst/>
              <a:rect l="l" t="t" r="r" b="b"/>
              <a:pathLst>
                <a:path w="1270244" h="6866467" extrusionOk="0">
                  <a:moveTo>
                    <a:pt x="0" y="0"/>
                  </a:moveTo>
                  <a:lnTo>
                    <a:pt x="1117600" y="6866467"/>
                  </a:lnTo>
                  <a:lnTo>
                    <a:pt x="1270000" y="6866467"/>
                  </a:lnTo>
                  <a:cubicBezTo>
                    <a:pt x="1272822" y="4574822"/>
                    <a:pt x="1250245" y="2291645"/>
                    <a:pt x="1253067" y="0"/>
                  </a:cubicBezTo>
                  <a:lnTo>
                    <a:pt x="0" y="0"/>
                  </a:lnTo>
                  <a:close/>
                </a:path>
              </a:pathLst>
            </a:custGeom>
            <a:solidFill>
              <a:schemeClr val="accent1">
                <a:alpha val="64705"/>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12"/>
            <p:cNvSpPr/>
            <p:nvPr/>
          </p:nvSpPr>
          <p:spPr>
            <a:xfrm>
              <a:off x="8060297" y="4893733"/>
              <a:ext cx="1094086" cy="1964267"/>
            </a:xfrm>
            <a:custGeom>
              <a:avLst/>
              <a:gdLst/>
              <a:ahLst/>
              <a:cxnLst/>
              <a:rect l="l" t="t" r="r" b="b"/>
              <a:pathLst>
                <a:path w="1820333" h="3268133" extrusionOk="0">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 name="Google Shape;21;p12"/>
          <p:cNvSpPr txBox="1">
            <a:spLocks noGrp="1"/>
          </p:cNvSpPr>
          <p:nvPr>
            <p:ph type="title"/>
          </p:nvPr>
        </p:nvSpPr>
        <p:spPr>
          <a:xfrm>
            <a:off x="660400" y="609600"/>
            <a:ext cx="6876689" cy="1320800"/>
          </a:xfrm>
          <a:prstGeom prst="rect">
            <a:avLst/>
          </a:prstGeom>
          <a:noFill/>
          <a:ln>
            <a:noFill/>
          </a:ln>
        </p:spPr>
        <p:txBody>
          <a:bodyPr spcFirstLastPara="1" wrap="square" lIns="91425" tIns="45700" rIns="91425" bIns="45700" anchor="t" anchorCtr="0">
            <a:normAutofit/>
          </a:bodyPr>
          <a:lstStyle>
            <a:lvl1pPr marR="0" lvl="0" algn="l" rtl="0">
              <a:spcBef>
                <a:spcPts val="0"/>
              </a:spcBef>
              <a:spcAft>
                <a:spcPts val="0"/>
              </a:spcAft>
              <a:buClr>
                <a:schemeClr val="accent1"/>
              </a:buClr>
              <a:buSzPts val="3600"/>
              <a:buFont typeface="Trebuchet MS"/>
              <a:buNone/>
              <a:defRPr sz="36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2"/>
                </a:solidFill>
              </a:defRPr>
            </a:lvl2pPr>
            <a:lvl3pPr marR="0" lvl="2" algn="l" rtl="0">
              <a:spcBef>
                <a:spcPts val="0"/>
              </a:spcBef>
              <a:spcAft>
                <a:spcPts val="0"/>
              </a:spcAft>
              <a:buSzPts val="1400"/>
              <a:buNone/>
              <a:defRPr sz="1800" b="0" i="0" u="none" strike="noStrike" cap="none">
                <a:solidFill>
                  <a:schemeClr val="dk2"/>
                </a:solidFill>
              </a:defRPr>
            </a:lvl3pPr>
            <a:lvl4pPr marR="0" lvl="3" algn="l" rtl="0">
              <a:spcBef>
                <a:spcPts val="0"/>
              </a:spcBef>
              <a:spcAft>
                <a:spcPts val="0"/>
              </a:spcAft>
              <a:buSzPts val="1400"/>
              <a:buNone/>
              <a:defRPr sz="1800" b="0" i="0" u="none" strike="noStrike" cap="none">
                <a:solidFill>
                  <a:schemeClr val="dk2"/>
                </a:solidFill>
              </a:defRPr>
            </a:lvl4pPr>
            <a:lvl5pPr marR="0" lvl="4" algn="l" rtl="0">
              <a:spcBef>
                <a:spcPts val="0"/>
              </a:spcBef>
              <a:spcAft>
                <a:spcPts val="0"/>
              </a:spcAft>
              <a:buSzPts val="1400"/>
              <a:buNone/>
              <a:defRPr sz="1800" b="0" i="0" u="none" strike="noStrike" cap="none">
                <a:solidFill>
                  <a:schemeClr val="dk2"/>
                </a:solidFill>
              </a:defRPr>
            </a:lvl5pPr>
            <a:lvl6pPr marR="0" lvl="5" algn="l" rtl="0">
              <a:spcBef>
                <a:spcPts val="0"/>
              </a:spcBef>
              <a:spcAft>
                <a:spcPts val="0"/>
              </a:spcAft>
              <a:buSzPts val="1400"/>
              <a:buNone/>
              <a:defRPr sz="1800" b="0" i="0" u="none" strike="noStrike" cap="none">
                <a:solidFill>
                  <a:schemeClr val="dk2"/>
                </a:solidFill>
              </a:defRPr>
            </a:lvl6pPr>
            <a:lvl7pPr marR="0" lvl="6" algn="l" rtl="0">
              <a:spcBef>
                <a:spcPts val="0"/>
              </a:spcBef>
              <a:spcAft>
                <a:spcPts val="0"/>
              </a:spcAft>
              <a:buSzPts val="1400"/>
              <a:buNone/>
              <a:defRPr sz="1800" b="0" i="0" u="none" strike="noStrike" cap="none">
                <a:solidFill>
                  <a:schemeClr val="dk2"/>
                </a:solidFill>
              </a:defRPr>
            </a:lvl7pPr>
            <a:lvl8pPr marR="0" lvl="7" algn="l" rtl="0">
              <a:spcBef>
                <a:spcPts val="0"/>
              </a:spcBef>
              <a:spcAft>
                <a:spcPts val="0"/>
              </a:spcAft>
              <a:buSzPts val="1400"/>
              <a:buNone/>
              <a:defRPr sz="1800" b="0" i="0" u="none" strike="noStrike" cap="none">
                <a:solidFill>
                  <a:schemeClr val="dk2"/>
                </a:solidFill>
              </a:defRPr>
            </a:lvl8pPr>
            <a:lvl9pPr marR="0" lvl="8" algn="l" rtl="0">
              <a:spcBef>
                <a:spcPts val="0"/>
              </a:spcBef>
              <a:spcAft>
                <a:spcPts val="0"/>
              </a:spcAft>
              <a:buSzPts val="1400"/>
              <a:buNone/>
              <a:defRPr sz="1800" b="0" i="0" u="none" strike="noStrike" cap="none">
                <a:solidFill>
                  <a:schemeClr val="dk2"/>
                </a:solidFill>
              </a:defRPr>
            </a:lvl9pPr>
          </a:lstStyle>
          <a:p>
            <a:endParaRPr/>
          </a:p>
        </p:txBody>
      </p:sp>
      <p:sp>
        <p:nvSpPr>
          <p:cNvPr id="22" name="Google Shape;22;p12"/>
          <p:cNvSpPr txBox="1">
            <a:spLocks noGrp="1"/>
          </p:cNvSpPr>
          <p:nvPr>
            <p:ph type="body" idx="1"/>
          </p:nvPr>
        </p:nvSpPr>
        <p:spPr>
          <a:xfrm>
            <a:off x="660399" y="2160590"/>
            <a:ext cx="6876690" cy="3880773"/>
          </a:xfrm>
          <a:prstGeom prst="rect">
            <a:avLst/>
          </a:prstGeom>
          <a:noFill/>
          <a:ln>
            <a:noFill/>
          </a:ln>
        </p:spPr>
        <p:txBody>
          <a:bodyPr spcFirstLastPara="1" wrap="square" lIns="91425" tIns="45700" rIns="91425" bIns="45700" anchor="t" anchorCtr="0">
            <a:normAutofit/>
          </a:bodyPr>
          <a:lstStyle>
            <a:lvl1pPr marL="457200" marR="0" lvl="0" indent="-320040" algn="l" rtl="0">
              <a:spcBef>
                <a:spcPts val="1000"/>
              </a:spcBef>
              <a:spcAft>
                <a:spcPts val="0"/>
              </a:spcAft>
              <a:buClr>
                <a:schemeClr val="accent1"/>
              </a:buClr>
              <a:buSzPts val="1440"/>
              <a:buFont typeface="Noto Sans Symbols"/>
              <a:buChar char="►"/>
              <a:defRPr sz="1800" b="0" i="0" u="none" strike="noStrike" cap="none">
                <a:solidFill>
                  <a:srgbClr val="3F3F3F"/>
                </a:solidFill>
                <a:latin typeface="Trebuchet MS"/>
                <a:ea typeface="Trebuchet MS"/>
                <a:cs typeface="Trebuchet MS"/>
                <a:sym typeface="Trebuchet MS"/>
              </a:defRPr>
            </a:lvl1pPr>
            <a:lvl2pPr marL="914400" marR="0" lvl="1" indent="-309880" algn="l" rtl="0">
              <a:spcBef>
                <a:spcPts val="1000"/>
              </a:spcBef>
              <a:spcAft>
                <a:spcPts val="0"/>
              </a:spcAft>
              <a:buClr>
                <a:schemeClr val="accent1"/>
              </a:buClr>
              <a:buSzPts val="1280"/>
              <a:buFont typeface="Noto Sans Symbols"/>
              <a:buChar char="►"/>
              <a:defRPr sz="1600" b="0" i="0" u="none" strike="noStrike" cap="none">
                <a:solidFill>
                  <a:srgbClr val="3F3F3F"/>
                </a:solidFill>
                <a:latin typeface="Trebuchet MS"/>
                <a:ea typeface="Trebuchet MS"/>
                <a:cs typeface="Trebuchet MS"/>
                <a:sym typeface="Trebuchet MS"/>
              </a:defRPr>
            </a:lvl2pPr>
            <a:lvl3pPr marL="1371600" marR="0" lvl="2" indent="-299719" algn="l" rtl="0">
              <a:spcBef>
                <a:spcPts val="1000"/>
              </a:spcBef>
              <a:spcAft>
                <a:spcPts val="0"/>
              </a:spcAft>
              <a:buClr>
                <a:schemeClr val="accent1"/>
              </a:buClr>
              <a:buSzPts val="1120"/>
              <a:buFont typeface="Noto Sans Symbols"/>
              <a:buChar char="►"/>
              <a:defRPr sz="1400" b="0" i="0" u="none" strike="noStrike" cap="none">
                <a:solidFill>
                  <a:srgbClr val="3F3F3F"/>
                </a:solidFill>
                <a:latin typeface="Trebuchet MS"/>
                <a:ea typeface="Trebuchet MS"/>
                <a:cs typeface="Trebuchet MS"/>
                <a:sym typeface="Trebuchet MS"/>
              </a:defRPr>
            </a:lvl3pPr>
            <a:lvl4pPr marL="1828800" marR="0" lvl="3"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4pPr>
            <a:lvl5pPr marL="2286000" marR="0" lvl="4"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5pPr>
            <a:lvl6pPr marL="2743200" marR="0" lvl="5"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6pPr>
            <a:lvl7pPr marL="3200400" marR="0" lvl="6"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7pPr>
            <a:lvl8pPr marL="3657600" marR="0" lvl="7" indent="-289559"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8pPr>
            <a:lvl9pPr marL="4114800" marR="0" lvl="8" indent="-289559"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9pPr>
          </a:lstStyle>
          <a:p>
            <a:endParaRPr/>
          </a:p>
        </p:txBody>
      </p:sp>
      <p:sp>
        <p:nvSpPr>
          <p:cNvPr id="23" name="Google Shape;23;p12"/>
          <p:cNvSpPr txBox="1">
            <a:spLocks noGrp="1"/>
          </p:cNvSpPr>
          <p:nvPr>
            <p:ph type="dt" idx="10"/>
          </p:nvPr>
        </p:nvSpPr>
        <p:spPr>
          <a:xfrm>
            <a:off x="5855696" y="6041364"/>
            <a:ext cx="741143" cy="365125"/>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24" name="Google Shape;24;p12"/>
          <p:cNvSpPr txBox="1">
            <a:spLocks noGrp="1"/>
          </p:cNvSpPr>
          <p:nvPr>
            <p:ph type="ftr" idx="11"/>
          </p:nvPr>
        </p:nvSpPr>
        <p:spPr>
          <a:xfrm>
            <a:off x="660399" y="6041364"/>
            <a:ext cx="5008221"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25" name="Google Shape;25;p12"/>
          <p:cNvSpPr txBox="1">
            <a:spLocks noGrp="1"/>
          </p:cNvSpPr>
          <p:nvPr>
            <p:ph type="sldNum" idx="12"/>
          </p:nvPr>
        </p:nvSpPr>
        <p:spPr>
          <a:xfrm>
            <a:off x="6981732" y="6041364"/>
            <a:ext cx="555358"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9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9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9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9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9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9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9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ja-JP"/>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7" Type="http://schemas.openxmlformats.org/officeDocument/2006/relationships/image" Target="../media/image2.sv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1.png"/><Relationship Id="rId5" Type="http://schemas.openxmlformats.org/officeDocument/2006/relationships/image" Target="../media/image4.png"/><Relationship Id="rId4" Type="http://schemas.openxmlformats.org/officeDocument/2006/relationships/package" Target="../embeddings/Microsoft_Excel_Worksheet.xlsx"/></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7"/>
        <p:cNvGrpSpPr/>
        <p:nvPr/>
      </p:nvGrpSpPr>
      <p:grpSpPr>
        <a:xfrm>
          <a:off x="0" y="0"/>
          <a:ext cx="0" cy="0"/>
          <a:chOff x="0" y="0"/>
          <a:chExt cx="0" cy="0"/>
        </a:xfrm>
      </p:grpSpPr>
      <p:grpSp>
        <p:nvGrpSpPr>
          <p:cNvPr id="148" name="Google Shape;148;p1"/>
          <p:cNvGrpSpPr/>
          <p:nvPr/>
        </p:nvGrpSpPr>
        <p:grpSpPr>
          <a:xfrm>
            <a:off x="-1" y="-8467"/>
            <a:ext cx="9906001" cy="6866467"/>
            <a:chOff x="0" y="-8467"/>
            <a:chExt cx="12192000" cy="6866467"/>
          </a:xfrm>
        </p:grpSpPr>
        <p:cxnSp>
          <p:nvCxnSpPr>
            <p:cNvPr id="149" name="Google Shape;149;p1"/>
            <p:cNvCxnSpPr/>
            <p:nvPr/>
          </p:nvCxnSpPr>
          <p:spPr>
            <a:xfrm>
              <a:off x="9371012" y="0"/>
              <a:ext cx="1219200" cy="6858000"/>
            </a:xfrm>
            <a:prstGeom prst="straightConnector1">
              <a:avLst/>
            </a:prstGeom>
            <a:noFill/>
            <a:ln w="9525" cap="flat" cmpd="sng">
              <a:solidFill>
                <a:srgbClr val="BFBFBF"/>
              </a:solidFill>
              <a:prstDash val="solid"/>
              <a:round/>
              <a:headEnd type="none" w="sm" len="sm"/>
              <a:tailEnd type="none" w="sm" len="sm"/>
            </a:ln>
          </p:spPr>
        </p:cxnSp>
        <p:cxnSp>
          <p:nvCxnSpPr>
            <p:cNvPr id="150" name="Google Shape;150;p1"/>
            <p:cNvCxnSpPr/>
            <p:nvPr/>
          </p:nvCxnSpPr>
          <p:spPr>
            <a:xfrm flipH="1">
              <a:off x="7425267" y="3681413"/>
              <a:ext cx="4763558" cy="3176587"/>
            </a:xfrm>
            <a:prstGeom prst="straightConnector1">
              <a:avLst/>
            </a:prstGeom>
            <a:noFill/>
            <a:ln w="9525" cap="flat" cmpd="sng">
              <a:solidFill>
                <a:srgbClr val="D8D8D8"/>
              </a:solidFill>
              <a:prstDash val="solid"/>
              <a:round/>
              <a:headEnd type="none" w="sm" len="sm"/>
              <a:tailEnd type="none" w="sm" len="sm"/>
            </a:ln>
          </p:spPr>
        </p:cxnSp>
        <p:sp>
          <p:nvSpPr>
            <p:cNvPr id="151" name="Google Shape;151;p1"/>
            <p:cNvSpPr/>
            <p:nvPr/>
          </p:nvSpPr>
          <p:spPr>
            <a:xfrm>
              <a:off x="9181476" y="-8467"/>
              <a:ext cx="3007349" cy="6866467"/>
            </a:xfrm>
            <a:custGeom>
              <a:avLst/>
              <a:gdLst/>
              <a:ahLst/>
              <a:cxnLst/>
              <a:rect l="l" t="t" r="r" b="b"/>
              <a:pathLst>
                <a:path w="3007349" h="6866467" extrusionOk="0">
                  <a:moveTo>
                    <a:pt x="2045532" y="0"/>
                  </a:moveTo>
                  <a:lnTo>
                    <a:pt x="3007349" y="0"/>
                  </a:lnTo>
                  <a:lnTo>
                    <a:pt x="3007349" y="6866467"/>
                  </a:lnTo>
                  <a:lnTo>
                    <a:pt x="0" y="6866467"/>
                  </a:lnTo>
                  <a:lnTo>
                    <a:pt x="2045532" y="0"/>
                  </a:lnTo>
                  <a:close/>
                </a:path>
              </a:pathLst>
            </a:custGeom>
            <a:solidFill>
              <a:schemeClr val="accent1">
                <a:alpha val="29803"/>
              </a:schemeClr>
            </a:solidFill>
            <a:ln>
              <a:noFill/>
            </a:ln>
          </p:spPr>
        </p:sp>
        <p:sp>
          <p:nvSpPr>
            <p:cNvPr id="152" name="Google Shape;152;p1"/>
            <p:cNvSpPr/>
            <p:nvPr/>
          </p:nvSpPr>
          <p:spPr>
            <a:xfrm>
              <a:off x="9603442" y="-8467"/>
              <a:ext cx="2588558" cy="6866467"/>
            </a:xfrm>
            <a:custGeom>
              <a:avLst/>
              <a:gdLst/>
              <a:ahLst/>
              <a:cxnLst/>
              <a:rect l="l" t="t" r="r" b="b"/>
              <a:pathLst>
                <a:path w="2573311" h="6866467" extrusionOk="0">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153" name="Google Shape;153;p1"/>
            <p:cNvSpPr/>
            <p:nvPr/>
          </p:nvSpPr>
          <p:spPr>
            <a:xfrm>
              <a:off x="8932333" y="3048000"/>
              <a:ext cx="3259667" cy="3810000"/>
            </a:xfrm>
            <a:prstGeom prst="triangle">
              <a:avLst>
                <a:gd name="adj" fmla="val 100000"/>
              </a:avLst>
            </a:prstGeom>
            <a:solidFill>
              <a:schemeClr val="accent2">
                <a:alpha val="71764"/>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1"/>
            <p:cNvSpPr/>
            <p:nvPr/>
          </p:nvSpPr>
          <p:spPr>
            <a:xfrm>
              <a:off x="9334500" y="-8467"/>
              <a:ext cx="2854326" cy="6866467"/>
            </a:xfrm>
            <a:custGeom>
              <a:avLst/>
              <a:gdLst/>
              <a:ahLst/>
              <a:cxnLst/>
              <a:rect l="l" t="t" r="r" b="b"/>
              <a:pathLst>
                <a:path w="2858013" h="6866467" extrusionOk="0">
                  <a:moveTo>
                    <a:pt x="0" y="0"/>
                  </a:moveTo>
                  <a:lnTo>
                    <a:pt x="2858013" y="0"/>
                  </a:lnTo>
                  <a:lnTo>
                    <a:pt x="2858013" y="6866467"/>
                  </a:lnTo>
                  <a:lnTo>
                    <a:pt x="2473942" y="6866467"/>
                  </a:lnTo>
                  <a:lnTo>
                    <a:pt x="0" y="0"/>
                  </a:lnTo>
                  <a:close/>
                </a:path>
              </a:pathLst>
            </a:custGeom>
            <a:solidFill>
              <a:srgbClr val="3F7818">
                <a:alpha val="69803"/>
              </a:srgbClr>
            </a:solidFill>
            <a:ln>
              <a:noFill/>
            </a:ln>
          </p:spPr>
        </p:sp>
        <p:sp>
          <p:nvSpPr>
            <p:cNvPr id="155" name="Google Shape;155;p1"/>
            <p:cNvSpPr/>
            <p:nvPr/>
          </p:nvSpPr>
          <p:spPr>
            <a:xfrm>
              <a:off x="10898730" y="-8467"/>
              <a:ext cx="1290094" cy="6866467"/>
            </a:xfrm>
            <a:custGeom>
              <a:avLst/>
              <a:gdLst/>
              <a:ahLst/>
              <a:cxnLst/>
              <a:rect l="l" t="t" r="r" b="b"/>
              <a:pathLst>
                <a:path w="1290094" h="6858000" extrusionOk="0">
                  <a:moveTo>
                    <a:pt x="1019735" y="0"/>
                  </a:moveTo>
                  <a:lnTo>
                    <a:pt x="1290094" y="0"/>
                  </a:lnTo>
                  <a:lnTo>
                    <a:pt x="1290094" y="6858000"/>
                  </a:lnTo>
                  <a:lnTo>
                    <a:pt x="0" y="6858000"/>
                  </a:lnTo>
                  <a:lnTo>
                    <a:pt x="1019735" y="0"/>
                  </a:lnTo>
                  <a:close/>
                </a:path>
              </a:pathLst>
            </a:custGeom>
            <a:solidFill>
              <a:srgbClr val="BFE471">
                <a:alpha val="69803"/>
              </a:srgbClr>
            </a:solidFill>
            <a:ln>
              <a:noFill/>
            </a:ln>
          </p:spPr>
        </p:sp>
        <p:sp>
          <p:nvSpPr>
            <p:cNvPr id="156" name="Google Shape;156;p1"/>
            <p:cNvSpPr/>
            <p:nvPr/>
          </p:nvSpPr>
          <p:spPr>
            <a:xfrm>
              <a:off x="10938999" y="-8467"/>
              <a:ext cx="1249825" cy="6866467"/>
            </a:xfrm>
            <a:custGeom>
              <a:avLst/>
              <a:gdLst/>
              <a:ahLst/>
              <a:cxnLst/>
              <a:rect l="l" t="t" r="r" b="b"/>
              <a:pathLst>
                <a:path w="1249825" h="6858000" extrusionOk="0">
                  <a:moveTo>
                    <a:pt x="0" y="0"/>
                  </a:moveTo>
                  <a:lnTo>
                    <a:pt x="1249825" y="0"/>
                  </a:lnTo>
                  <a:lnTo>
                    <a:pt x="1249825" y="6858000"/>
                  </a:lnTo>
                  <a:lnTo>
                    <a:pt x="1109382" y="6858000"/>
                  </a:lnTo>
                  <a:lnTo>
                    <a:pt x="0" y="0"/>
                  </a:lnTo>
                  <a:close/>
                </a:path>
              </a:pathLst>
            </a:custGeom>
            <a:solidFill>
              <a:schemeClr val="accent1">
                <a:alpha val="64705"/>
              </a:schemeClr>
            </a:solidFill>
            <a:ln>
              <a:noFill/>
            </a:ln>
          </p:spPr>
        </p:sp>
        <p:sp>
          <p:nvSpPr>
            <p:cNvPr id="157" name="Google Shape;157;p1"/>
            <p:cNvSpPr/>
            <p:nvPr/>
          </p:nvSpPr>
          <p:spPr>
            <a:xfrm>
              <a:off x="10371666" y="3589867"/>
              <a:ext cx="1817159" cy="3268133"/>
            </a:xfrm>
            <a:prstGeom prst="triangle">
              <a:avLst>
                <a:gd name="adj" fmla="val 100000"/>
              </a:avLst>
            </a:prstGeom>
            <a:solidFill>
              <a:schemeClr val="accent1">
                <a:alpha val="8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1"/>
            <p:cNvSpPr/>
            <p:nvPr/>
          </p:nvSpPr>
          <p:spPr>
            <a:xfrm rot="10800000">
              <a:off x="0" y="0"/>
              <a:ext cx="842596" cy="5666154"/>
            </a:xfrm>
            <a:prstGeom prst="triangle">
              <a:avLst>
                <a:gd name="adj" fmla="val 100000"/>
              </a:avLst>
            </a:prstGeom>
            <a:solidFill>
              <a:schemeClr val="accent1">
                <a:alpha val="84705"/>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9" name="Google Shape;159;p1"/>
          <p:cNvSpPr txBox="1">
            <a:spLocks noGrp="1"/>
          </p:cNvSpPr>
          <p:nvPr>
            <p:ph type="title"/>
          </p:nvPr>
        </p:nvSpPr>
        <p:spPr>
          <a:xfrm>
            <a:off x="1787588" y="3265894"/>
            <a:ext cx="6488104" cy="833032"/>
          </a:xfrm>
          <a:prstGeom prst="rect">
            <a:avLst/>
          </a:prstGeom>
          <a:noFill/>
          <a:ln>
            <a:noFill/>
          </a:ln>
        </p:spPr>
        <p:txBody>
          <a:bodyPr spcFirstLastPara="1" wrap="square" lIns="91425" tIns="45700" rIns="91425" bIns="45700" anchor="b" anchorCtr="0">
            <a:normAutofit/>
          </a:bodyPr>
          <a:lstStyle/>
          <a:p>
            <a:pPr marL="0" lvl="0" indent="0" algn="ctr" rtl="0">
              <a:spcBef>
                <a:spcPts val="0"/>
              </a:spcBef>
              <a:spcAft>
                <a:spcPts val="0"/>
              </a:spcAft>
              <a:buClr>
                <a:schemeClr val="accent1"/>
              </a:buClr>
              <a:buSzPts val="3200"/>
              <a:buFont typeface="Trebuchet MS"/>
              <a:buNone/>
            </a:pPr>
            <a:r>
              <a:rPr lang="ja-JP" sz="3200" b="1">
                <a:solidFill>
                  <a:schemeClr val="accent1"/>
                </a:solidFill>
                <a:latin typeface="Trebuchet MS"/>
                <a:ea typeface="Trebuchet MS"/>
                <a:cs typeface="Trebuchet MS"/>
                <a:sym typeface="Trebuchet MS"/>
              </a:rPr>
              <a:t>タイムマネジメント 研修</a:t>
            </a:r>
            <a:endParaRPr/>
          </a:p>
        </p:txBody>
      </p:sp>
      <p:sp>
        <p:nvSpPr>
          <p:cNvPr id="160" name="Google Shape;160;p1"/>
          <p:cNvSpPr/>
          <p:nvPr/>
        </p:nvSpPr>
        <p:spPr>
          <a:xfrm rot="10800000">
            <a:off x="2578" y="12700"/>
            <a:ext cx="684610" cy="5666154"/>
          </a:xfrm>
          <a:prstGeom prst="triangle">
            <a:avLst>
              <a:gd name="adj" fmla="val 100000"/>
            </a:avLst>
          </a:prstGeom>
          <a:solidFill>
            <a:schemeClr val="accent1">
              <a:alpha val="84705"/>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1"/>
          <p:cNvSpPr txBox="1"/>
          <p:nvPr/>
        </p:nvSpPr>
        <p:spPr>
          <a:xfrm>
            <a:off x="1935127" y="2357517"/>
            <a:ext cx="4710147" cy="110799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6600" b="1" i="0" u="none" strike="noStrike" cap="none">
                <a:solidFill>
                  <a:schemeClr val="accent1"/>
                </a:solidFill>
                <a:latin typeface="Trebuchet MS"/>
                <a:ea typeface="Trebuchet MS"/>
                <a:cs typeface="Trebuchet MS"/>
                <a:sym typeface="Trebuchet MS"/>
              </a:rPr>
              <a:t>管理者 研修</a:t>
            </a:r>
            <a:endParaRPr/>
          </a:p>
        </p:txBody>
      </p:sp>
      <p:pic>
        <p:nvPicPr>
          <p:cNvPr id="3" name="グラフィックス 2">
            <a:extLst>
              <a:ext uri="{FF2B5EF4-FFF2-40B4-BE49-F238E27FC236}">
                <a16:creationId xmlns:a16="http://schemas.microsoft.com/office/drawing/2014/main" id="{208E73C1-3DCF-40CB-8ADF-2F7543F565B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08941" y="144870"/>
            <a:ext cx="1219200" cy="3619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1000"/>
                                  </p:stCondLst>
                                  <p:childTnLst>
                                    <p:set>
                                      <p:cBhvr>
                                        <p:cTn id="6" dur="1" fill="hold">
                                          <p:stCondLst>
                                            <p:cond delay="0"/>
                                          </p:stCondLst>
                                        </p:cTn>
                                        <p:tgtEl>
                                          <p:spTgt spid="159"/>
                                        </p:tgtEl>
                                        <p:attrNameLst>
                                          <p:attrName>style.visibility</p:attrName>
                                        </p:attrNameLst>
                                      </p:cBhvr>
                                      <p:to>
                                        <p:strVal val="visible"/>
                                      </p:to>
                                    </p:set>
                                    <p:animEffect transition="in" filter="fade">
                                      <p:cBhvr>
                                        <p:cTn id="7" dur="700"/>
                                        <p:tgtEl>
                                          <p:spTgt spid="1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Shape 257"/>
        <p:cNvGrpSpPr/>
        <p:nvPr/>
      </p:nvGrpSpPr>
      <p:grpSpPr>
        <a:xfrm>
          <a:off x="0" y="0"/>
          <a:ext cx="0" cy="0"/>
          <a:chOff x="0" y="0"/>
          <a:chExt cx="0" cy="0"/>
        </a:xfrm>
      </p:grpSpPr>
      <p:grpSp>
        <p:nvGrpSpPr>
          <p:cNvPr id="258" name="Google Shape;258;p10"/>
          <p:cNvGrpSpPr/>
          <p:nvPr/>
        </p:nvGrpSpPr>
        <p:grpSpPr>
          <a:xfrm>
            <a:off x="85061" y="35442"/>
            <a:ext cx="9735878" cy="6789582"/>
            <a:chOff x="0" y="525574"/>
            <a:chExt cx="9906000" cy="6446326"/>
          </a:xfrm>
        </p:grpSpPr>
        <p:sp>
          <p:nvSpPr>
            <p:cNvPr id="259" name="Google Shape;259;p10"/>
            <p:cNvSpPr/>
            <p:nvPr/>
          </p:nvSpPr>
          <p:spPr>
            <a:xfrm>
              <a:off x="0" y="525574"/>
              <a:ext cx="9906000" cy="6446326"/>
            </a:xfrm>
            <a:prstGeom prst="quadArrow">
              <a:avLst>
                <a:gd name="adj1" fmla="val 1001"/>
                <a:gd name="adj2" fmla="val 2448"/>
                <a:gd name="adj3" fmla="val 3689"/>
              </a:avLst>
            </a:prstGeom>
            <a:solidFill>
              <a:srgbClr val="7F7F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260" name="Google Shape;260;p10"/>
            <p:cNvSpPr txBox="1"/>
            <p:nvPr/>
          </p:nvSpPr>
          <p:spPr>
            <a:xfrm>
              <a:off x="233915" y="3310936"/>
              <a:ext cx="1389321"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1800">
                  <a:solidFill>
                    <a:schemeClr val="dk1"/>
                  </a:solidFill>
                  <a:latin typeface="Trebuchet MS"/>
                  <a:ea typeface="Trebuchet MS"/>
                  <a:cs typeface="Trebuchet MS"/>
                  <a:sym typeface="Trebuchet MS"/>
                </a:rPr>
                <a:t>緊急度(低)</a:t>
              </a:r>
              <a:endParaRPr sz="1800">
                <a:solidFill>
                  <a:schemeClr val="dk1"/>
                </a:solidFill>
                <a:latin typeface="Trebuchet MS"/>
                <a:ea typeface="Trebuchet MS"/>
                <a:cs typeface="Trebuchet MS"/>
                <a:sym typeface="Trebuchet MS"/>
              </a:endParaRPr>
            </a:p>
          </p:txBody>
        </p:sp>
        <p:sp>
          <p:nvSpPr>
            <p:cNvPr id="261" name="Google Shape;261;p10"/>
            <p:cNvSpPr txBox="1"/>
            <p:nvPr/>
          </p:nvSpPr>
          <p:spPr>
            <a:xfrm>
              <a:off x="8431618" y="3310936"/>
              <a:ext cx="1389321"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1800">
                  <a:solidFill>
                    <a:schemeClr val="dk1"/>
                  </a:solidFill>
                  <a:latin typeface="Trebuchet MS"/>
                  <a:ea typeface="Trebuchet MS"/>
                  <a:cs typeface="Trebuchet MS"/>
                  <a:sym typeface="Trebuchet MS"/>
                </a:rPr>
                <a:t>緊急度(高)</a:t>
              </a:r>
              <a:endParaRPr sz="1800">
                <a:solidFill>
                  <a:schemeClr val="dk1"/>
                </a:solidFill>
                <a:latin typeface="Trebuchet MS"/>
                <a:ea typeface="Trebuchet MS"/>
                <a:cs typeface="Trebuchet MS"/>
                <a:sym typeface="Trebuchet MS"/>
              </a:endParaRPr>
            </a:p>
          </p:txBody>
        </p:sp>
        <p:sp>
          <p:nvSpPr>
            <p:cNvPr id="262" name="Google Shape;262;p10"/>
            <p:cNvSpPr txBox="1"/>
            <p:nvPr/>
          </p:nvSpPr>
          <p:spPr>
            <a:xfrm>
              <a:off x="4924644" y="6398543"/>
              <a:ext cx="1389321"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1800">
                  <a:solidFill>
                    <a:schemeClr val="dk1"/>
                  </a:solidFill>
                  <a:latin typeface="Trebuchet MS"/>
                  <a:ea typeface="Trebuchet MS"/>
                  <a:cs typeface="Trebuchet MS"/>
                  <a:sym typeface="Trebuchet MS"/>
                </a:rPr>
                <a:t>重要度(低)</a:t>
              </a:r>
              <a:endParaRPr sz="1800">
                <a:solidFill>
                  <a:schemeClr val="dk1"/>
                </a:solidFill>
                <a:latin typeface="Trebuchet MS"/>
                <a:ea typeface="Trebuchet MS"/>
                <a:cs typeface="Trebuchet MS"/>
                <a:sym typeface="Trebuchet MS"/>
              </a:endParaRPr>
            </a:p>
          </p:txBody>
        </p:sp>
        <p:sp>
          <p:nvSpPr>
            <p:cNvPr id="263" name="Google Shape;263;p10"/>
            <p:cNvSpPr txBox="1"/>
            <p:nvPr/>
          </p:nvSpPr>
          <p:spPr>
            <a:xfrm>
              <a:off x="4953000" y="762737"/>
              <a:ext cx="1389321"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1800">
                  <a:solidFill>
                    <a:schemeClr val="dk1"/>
                  </a:solidFill>
                  <a:latin typeface="Trebuchet MS"/>
                  <a:ea typeface="Trebuchet MS"/>
                  <a:cs typeface="Trebuchet MS"/>
                  <a:sym typeface="Trebuchet MS"/>
                </a:rPr>
                <a:t>重要度(高)</a:t>
              </a:r>
              <a:endParaRPr sz="1800">
                <a:solidFill>
                  <a:schemeClr val="dk1"/>
                </a:solidFill>
                <a:latin typeface="Trebuchet MS"/>
                <a:ea typeface="Trebuchet MS"/>
                <a:cs typeface="Trebuchet MS"/>
                <a:sym typeface="Trebuchet MS"/>
              </a:endParaRPr>
            </a:p>
          </p:txBody>
        </p:sp>
      </p:grpSp>
      <p:sp>
        <p:nvSpPr>
          <p:cNvPr id="264" name="Google Shape;264;p10"/>
          <p:cNvSpPr txBox="1"/>
          <p:nvPr/>
        </p:nvSpPr>
        <p:spPr>
          <a:xfrm>
            <a:off x="132148" y="32976"/>
            <a:ext cx="3268894"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1800">
                <a:solidFill>
                  <a:schemeClr val="dk1"/>
                </a:solidFill>
                <a:latin typeface="Trebuchet MS"/>
                <a:ea typeface="Trebuchet MS"/>
                <a:cs typeface="Trebuchet MS"/>
                <a:sym typeface="Trebuchet MS"/>
              </a:rPr>
              <a:t>重要度・緊急度のマトリクス</a:t>
            </a:r>
            <a:endParaRPr/>
          </a:p>
        </p:txBody>
      </p:sp>
      <p:sp>
        <p:nvSpPr>
          <p:cNvPr id="265" name="Google Shape;265;p10"/>
          <p:cNvSpPr txBox="1"/>
          <p:nvPr/>
        </p:nvSpPr>
        <p:spPr>
          <a:xfrm>
            <a:off x="8371877" y="6488668"/>
            <a:ext cx="2392326"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1800">
                <a:solidFill>
                  <a:schemeClr val="dk1"/>
                </a:solidFill>
                <a:latin typeface="Trebuchet MS"/>
                <a:ea typeface="Trebuchet MS"/>
                <a:cs typeface="Trebuchet MS"/>
                <a:sym typeface="Trebuchet MS"/>
              </a:rPr>
              <a:t>参照資料 ①</a:t>
            </a:r>
            <a:endParaRPr/>
          </a:p>
        </p:txBody>
      </p:sp>
      <p:pic>
        <p:nvPicPr>
          <p:cNvPr id="10" name="グラフィックス 9">
            <a:extLst>
              <a:ext uri="{FF2B5EF4-FFF2-40B4-BE49-F238E27FC236}">
                <a16:creationId xmlns:a16="http://schemas.microsoft.com/office/drawing/2014/main" id="{7ED2483F-C5FF-4442-AD20-5085CFCD2E8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518138" y="117783"/>
            <a:ext cx="1219200" cy="36195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Shape 270"/>
        <p:cNvGrpSpPr/>
        <p:nvPr/>
      </p:nvGrpSpPr>
      <p:grpSpPr>
        <a:xfrm>
          <a:off x="0" y="0"/>
          <a:ext cx="0" cy="0"/>
          <a:chOff x="0" y="0"/>
          <a:chExt cx="0" cy="0"/>
        </a:xfrm>
      </p:grpSpPr>
      <p:graphicFrame>
        <p:nvGraphicFramePr>
          <p:cNvPr id="271" name="Google Shape;271;p11"/>
          <p:cNvGraphicFramePr/>
          <p:nvPr/>
        </p:nvGraphicFramePr>
        <p:xfrm>
          <a:off x="-27102" y="148856"/>
          <a:ext cx="9933102" cy="6220046"/>
        </p:xfrm>
        <a:graphic>
          <a:graphicData uri="http://schemas.openxmlformats.org/presentationml/2006/ole">
            <mc:AlternateContent xmlns:mc="http://schemas.openxmlformats.org/markup-compatibility/2006">
              <mc:Choice xmlns:v="urn:schemas-microsoft-com:vml" Requires="v">
                <p:oleObj spid="_x0000_s1027" r:id="rId4" imgW="9933102" imgH="6220046" progId="Excel.Sheet.12">
                  <p:embed/>
                </p:oleObj>
              </mc:Choice>
              <mc:Fallback>
                <p:oleObj r:id="rId4" imgW="9933102" imgH="6220046" progId="Excel.Sheet.12">
                  <p:embed/>
                  <p:pic>
                    <p:nvPicPr>
                      <p:cNvPr id="271" name="Google Shape;271;p11"/>
                      <p:cNvPicPr preferRelativeResize="0"/>
                      <p:nvPr/>
                    </p:nvPicPr>
                    <p:blipFill rotWithShape="1">
                      <a:blip r:embed="rId5">
                        <a:alphaModFix/>
                      </a:blip>
                      <a:srcRect/>
                      <a:stretch/>
                    </p:blipFill>
                    <p:spPr>
                      <a:xfrm>
                        <a:off x="-27102" y="148856"/>
                        <a:ext cx="9933102" cy="6220046"/>
                      </a:xfrm>
                      <a:prstGeom prst="rect">
                        <a:avLst/>
                      </a:prstGeom>
                      <a:noFill/>
                      <a:ln>
                        <a:noFill/>
                      </a:ln>
                    </p:spPr>
                  </p:pic>
                </p:oleObj>
              </mc:Fallback>
            </mc:AlternateContent>
          </a:graphicData>
        </a:graphic>
      </p:graphicFrame>
      <p:sp>
        <p:nvSpPr>
          <p:cNvPr id="272" name="Google Shape;272;p11"/>
          <p:cNvSpPr txBox="1"/>
          <p:nvPr/>
        </p:nvSpPr>
        <p:spPr>
          <a:xfrm>
            <a:off x="8399720" y="6488668"/>
            <a:ext cx="2392326"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1800">
                <a:solidFill>
                  <a:schemeClr val="dk1"/>
                </a:solidFill>
                <a:latin typeface="Trebuchet MS"/>
                <a:ea typeface="Trebuchet MS"/>
                <a:cs typeface="Trebuchet MS"/>
                <a:sym typeface="Trebuchet MS"/>
              </a:rPr>
              <a:t>参照資料 ②</a:t>
            </a:r>
            <a:endParaRPr/>
          </a:p>
        </p:txBody>
      </p:sp>
      <p:pic>
        <p:nvPicPr>
          <p:cNvPr id="4" name="グラフィックス 3">
            <a:extLst>
              <a:ext uri="{FF2B5EF4-FFF2-40B4-BE49-F238E27FC236}">
                <a16:creationId xmlns:a16="http://schemas.microsoft.com/office/drawing/2014/main" id="{C4F5D08F-43F4-45F0-8364-8634678F457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568532" y="117449"/>
            <a:ext cx="1219200" cy="36195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2"/>
          <p:cNvSpPr txBox="1">
            <a:spLocks noGrp="1"/>
          </p:cNvSpPr>
          <p:nvPr>
            <p:ph type="title"/>
          </p:nvPr>
        </p:nvSpPr>
        <p:spPr>
          <a:xfrm>
            <a:off x="660400" y="609600"/>
            <a:ext cx="6876689" cy="13208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1"/>
              </a:buClr>
              <a:buSzPts val="3600"/>
              <a:buFont typeface="Trebuchet MS"/>
              <a:buNone/>
            </a:pPr>
            <a:r>
              <a:rPr lang="ja-JP" b="1"/>
              <a:t>仕事に優先順位をつける</a:t>
            </a:r>
            <a:endParaRPr/>
          </a:p>
        </p:txBody>
      </p:sp>
      <p:sp>
        <p:nvSpPr>
          <p:cNvPr id="168" name="Google Shape;168;p2"/>
          <p:cNvSpPr txBox="1"/>
          <p:nvPr/>
        </p:nvSpPr>
        <p:spPr>
          <a:xfrm>
            <a:off x="764149" y="5013290"/>
            <a:ext cx="7165163" cy="147732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2400">
                <a:solidFill>
                  <a:schemeClr val="dk1"/>
                </a:solidFill>
                <a:latin typeface="Trebuchet MS"/>
                <a:ea typeface="Trebuchet MS"/>
                <a:cs typeface="Trebuchet MS"/>
                <a:sym typeface="Trebuchet MS"/>
              </a:rPr>
              <a:t>このような経験は誰もがあると思います。</a:t>
            </a:r>
            <a:endParaRPr sz="2400">
              <a:solidFill>
                <a:schemeClr val="dk1"/>
              </a:solidFill>
              <a:latin typeface="Trebuchet MS"/>
              <a:ea typeface="Trebuchet MS"/>
              <a:cs typeface="Trebuchet MS"/>
              <a:sym typeface="Trebuchet MS"/>
            </a:endParaRPr>
          </a:p>
          <a:p>
            <a:pPr marL="0" marR="0" lvl="0" indent="0" algn="l" rtl="0">
              <a:spcBef>
                <a:spcPts val="0"/>
              </a:spcBef>
              <a:spcAft>
                <a:spcPts val="0"/>
              </a:spcAft>
              <a:buNone/>
            </a:pPr>
            <a:r>
              <a:rPr lang="ja-JP" sz="2400">
                <a:solidFill>
                  <a:schemeClr val="dk1"/>
                </a:solidFill>
                <a:latin typeface="Trebuchet MS"/>
                <a:ea typeface="Trebuchet MS"/>
                <a:cs typeface="Trebuchet MS"/>
                <a:sym typeface="Trebuchet MS"/>
              </a:rPr>
              <a:t>本日はそんな頭の中を整理して、効率よく仕事がおこなえるように、一緒に学んでいきましょう。</a:t>
            </a:r>
            <a:endParaRPr/>
          </a:p>
          <a:p>
            <a:pPr marL="0" marR="0" lvl="0" indent="0" algn="l" rtl="0">
              <a:spcBef>
                <a:spcPts val="0"/>
              </a:spcBef>
              <a:spcAft>
                <a:spcPts val="0"/>
              </a:spcAft>
              <a:buNone/>
            </a:pPr>
            <a:endParaRPr sz="1800">
              <a:solidFill>
                <a:schemeClr val="dk1"/>
              </a:solidFill>
              <a:latin typeface="Trebuchet MS"/>
              <a:ea typeface="Trebuchet MS"/>
              <a:cs typeface="Trebuchet MS"/>
              <a:sym typeface="Trebuchet MS"/>
            </a:endParaRPr>
          </a:p>
        </p:txBody>
      </p:sp>
      <p:sp>
        <p:nvSpPr>
          <p:cNvPr id="169" name="Google Shape;169;p2"/>
          <p:cNvSpPr txBox="1"/>
          <p:nvPr/>
        </p:nvSpPr>
        <p:spPr>
          <a:xfrm>
            <a:off x="660400" y="1765005"/>
            <a:ext cx="7165163" cy="283154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2000" b="1">
                <a:solidFill>
                  <a:schemeClr val="dk1"/>
                </a:solidFill>
                <a:latin typeface="Trebuchet MS"/>
                <a:ea typeface="Trebuchet MS"/>
                <a:cs typeface="Trebuchet MS"/>
                <a:sym typeface="Trebuchet MS"/>
              </a:rPr>
              <a:t>・他の人と比べて自分は仕事が遅いと感じる</a:t>
            </a:r>
            <a:endParaRPr sz="2000" b="1">
              <a:solidFill>
                <a:schemeClr val="dk1"/>
              </a:solidFill>
              <a:latin typeface="Trebuchet MS"/>
              <a:ea typeface="Trebuchet MS"/>
              <a:cs typeface="Trebuchet MS"/>
              <a:sym typeface="Trebuchet MS"/>
            </a:endParaRPr>
          </a:p>
          <a:p>
            <a:pPr marL="0" marR="0" lvl="0" indent="0" algn="l" rtl="0">
              <a:spcBef>
                <a:spcPts val="0"/>
              </a:spcBef>
              <a:spcAft>
                <a:spcPts val="0"/>
              </a:spcAft>
              <a:buNone/>
            </a:pPr>
            <a:endParaRPr sz="2000" b="1">
              <a:solidFill>
                <a:schemeClr val="dk1"/>
              </a:solidFill>
              <a:latin typeface="Trebuchet MS"/>
              <a:ea typeface="Trebuchet MS"/>
              <a:cs typeface="Trebuchet MS"/>
              <a:sym typeface="Trebuchet MS"/>
            </a:endParaRPr>
          </a:p>
          <a:p>
            <a:pPr marL="0" marR="0" lvl="0" indent="0" algn="l" rtl="0">
              <a:spcBef>
                <a:spcPts val="0"/>
              </a:spcBef>
              <a:spcAft>
                <a:spcPts val="0"/>
              </a:spcAft>
              <a:buNone/>
            </a:pPr>
            <a:r>
              <a:rPr lang="ja-JP" sz="2000" b="1">
                <a:solidFill>
                  <a:schemeClr val="dk1"/>
                </a:solidFill>
                <a:latin typeface="Trebuchet MS"/>
                <a:ea typeface="Trebuchet MS"/>
                <a:cs typeface="Trebuchet MS"/>
                <a:sym typeface="Trebuchet MS"/>
              </a:rPr>
              <a:t>・後回しにしていた細かな仕事を忘れてしまった</a:t>
            </a:r>
            <a:endParaRPr sz="2000" b="1">
              <a:solidFill>
                <a:schemeClr val="dk1"/>
              </a:solidFill>
              <a:latin typeface="Trebuchet MS"/>
              <a:ea typeface="Trebuchet MS"/>
              <a:cs typeface="Trebuchet MS"/>
              <a:sym typeface="Trebuchet MS"/>
            </a:endParaRPr>
          </a:p>
          <a:p>
            <a:pPr marL="0" marR="0" lvl="0" indent="0" algn="l" rtl="0">
              <a:spcBef>
                <a:spcPts val="0"/>
              </a:spcBef>
              <a:spcAft>
                <a:spcPts val="0"/>
              </a:spcAft>
              <a:buNone/>
            </a:pPr>
            <a:endParaRPr sz="2000" b="1">
              <a:solidFill>
                <a:schemeClr val="dk1"/>
              </a:solidFill>
              <a:latin typeface="Trebuchet MS"/>
              <a:ea typeface="Trebuchet MS"/>
              <a:cs typeface="Trebuchet MS"/>
              <a:sym typeface="Trebuchet MS"/>
            </a:endParaRPr>
          </a:p>
          <a:p>
            <a:pPr marL="0" marR="0" lvl="0" indent="0" algn="l" rtl="0">
              <a:spcBef>
                <a:spcPts val="0"/>
              </a:spcBef>
              <a:spcAft>
                <a:spcPts val="0"/>
              </a:spcAft>
              <a:buNone/>
            </a:pPr>
            <a:r>
              <a:rPr lang="ja-JP" sz="2000" b="1">
                <a:solidFill>
                  <a:schemeClr val="dk1"/>
                </a:solidFill>
                <a:latin typeface="Trebuchet MS"/>
                <a:ea typeface="Trebuchet MS"/>
                <a:cs typeface="Trebuchet MS"/>
                <a:sym typeface="Trebuchet MS"/>
              </a:rPr>
              <a:t>・やることが多く何から手を付けていいか分からない</a:t>
            </a:r>
            <a:endParaRPr sz="2000" b="1">
              <a:solidFill>
                <a:schemeClr val="dk1"/>
              </a:solidFill>
              <a:latin typeface="Trebuchet MS"/>
              <a:ea typeface="Trebuchet MS"/>
              <a:cs typeface="Trebuchet MS"/>
              <a:sym typeface="Trebuchet MS"/>
            </a:endParaRPr>
          </a:p>
          <a:p>
            <a:pPr marL="0" marR="0" lvl="0" indent="0" algn="l" rtl="0">
              <a:spcBef>
                <a:spcPts val="0"/>
              </a:spcBef>
              <a:spcAft>
                <a:spcPts val="0"/>
              </a:spcAft>
              <a:buNone/>
            </a:pPr>
            <a:endParaRPr sz="2000" b="1">
              <a:solidFill>
                <a:schemeClr val="dk1"/>
              </a:solidFill>
              <a:latin typeface="Trebuchet MS"/>
              <a:ea typeface="Trebuchet MS"/>
              <a:cs typeface="Trebuchet MS"/>
              <a:sym typeface="Trebuchet MS"/>
            </a:endParaRPr>
          </a:p>
          <a:p>
            <a:pPr marL="0" marR="0" lvl="0" indent="0" algn="l" rtl="0">
              <a:spcBef>
                <a:spcPts val="0"/>
              </a:spcBef>
              <a:spcAft>
                <a:spcPts val="0"/>
              </a:spcAft>
              <a:buNone/>
            </a:pPr>
            <a:r>
              <a:rPr lang="ja-JP" sz="2000" b="1">
                <a:solidFill>
                  <a:schemeClr val="dk1"/>
                </a:solidFill>
                <a:latin typeface="Trebuchet MS"/>
                <a:ea typeface="Trebuchet MS"/>
                <a:cs typeface="Trebuchet MS"/>
                <a:sym typeface="Trebuchet MS"/>
              </a:rPr>
              <a:t>・部下や同僚に対して効率良く仕事をするように伝えたいが</a:t>
            </a:r>
            <a:endParaRPr sz="2000" b="1">
              <a:solidFill>
                <a:schemeClr val="dk1"/>
              </a:solidFill>
              <a:latin typeface="Trebuchet MS"/>
              <a:ea typeface="Trebuchet MS"/>
              <a:cs typeface="Trebuchet MS"/>
              <a:sym typeface="Trebuchet MS"/>
            </a:endParaRPr>
          </a:p>
          <a:p>
            <a:pPr marL="0" marR="0" lvl="0" indent="0" algn="l" rtl="0">
              <a:spcBef>
                <a:spcPts val="0"/>
              </a:spcBef>
              <a:spcAft>
                <a:spcPts val="0"/>
              </a:spcAft>
              <a:buNone/>
            </a:pPr>
            <a:r>
              <a:rPr lang="ja-JP" sz="2000" b="1">
                <a:solidFill>
                  <a:schemeClr val="dk1"/>
                </a:solidFill>
                <a:latin typeface="Trebuchet MS"/>
                <a:ea typeface="Trebuchet MS"/>
                <a:cs typeface="Trebuchet MS"/>
                <a:sym typeface="Trebuchet MS"/>
              </a:rPr>
              <a:t>　具体的にどう伝えればいいのか分からない。</a:t>
            </a:r>
            <a:endParaRPr sz="2000" b="1">
              <a:solidFill>
                <a:schemeClr val="dk1"/>
              </a:solidFill>
              <a:latin typeface="Trebuchet MS"/>
              <a:ea typeface="Trebuchet MS"/>
              <a:cs typeface="Trebuchet MS"/>
              <a:sym typeface="Trebuchet MS"/>
            </a:endParaRPr>
          </a:p>
          <a:p>
            <a:pPr marL="0" marR="0" lvl="0" indent="0" algn="l" rtl="0">
              <a:spcBef>
                <a:spcPts val="0"/>
              </a:spcBef>
              <a:spcAft>
                <a:spcPts val="0"/>
              </a:spcAft>
              <a:buNone/>
            </a:pPr>
            <a:endParaRPr sz="1800">
              <a:solidFill>
                <a:schemeClr val="dk1"/>
              </a:solidFill>
              <a:latin typeface="Trebuchet MS"/>
              <a:ea typeface="Trebuchet MS"/>
              <a:cs typeface="Trebuchet MS"/>
              <a:sym typeface="Trebuchet MS"/>
            </a:endParaRPr>
          </a:p>
        </p:txBody>
      </p:sp>
      <p:pic>
        <p:nvPicPr>
          <p:cNvPr id="5" name="グラフィックス 4">
            <a:extLst>
              <a:ext uri="{FF2B5EF4-FFF2-40B4-BE49-F238E27FC236}">
                <a16:creationId xmlns:a16="http://schemas.microsoft.com/office/drawing/2014/main" id="{C1906469-DBE5-48AF-9229-660F74690A8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08941" y="144870"/>
            <a:ext cx="1219200" cy="3619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9">
                                            <p:txEl>
                                              <p:pRg st="0" end="0"/>
                                            </p:txEl>
                                          </p:spTgt>
                                        </p:tgtEl>
                                        <p:attrNameLst>
                                          <p:attrName>style.visibility</p:attrName>
                                        </p:attrNameLst>
                                      </p:cBhvr>
                                      <p:to>
                                        <p:strVal val="visible"/>
                                      </p:to>
                                    </p:set>
                                    <p:animEffect transition="in" filter="fade">
                                      <p:cBhvr>
                                        <p:cTn id="7" dur="500"/>
                                        <p:tgtEl>
                                          <p:spTgt spid="16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9">
                                            <p:txEl>
                                              <p:pRg st="1" end="1"/>
                                            </p:txEl>
                                          </p:spTgt>
                                        </p:tgtEl>
                                        <p:attrNameLst>
                                          <p:attrName>style.visibility</p:attrName>
                                        </p:attrNameLst>
                                      </p:cBhvr>
                                      <p:to>
                                        <p:strVal val="visible"/>
                                      </p:to>
                                    </p:set>
                                    <p:animEffect transition="in" filter="fade">
                                      <p:cBhvr>
                                        <p:cTn id="12" dur="500"/>
                                        <p:tgtEl>
                                          <p:spTgt spid="16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69">
                                            <p:txEl>
                                              <p:pRg st="2" end="2"/>
                                            </p:txEl>
                                          </p:spTgt>
                                        </p:tgtEl>
                                        <p:attrNameLst>
                                          <p:attrName>style.visibility</p:attrName>
                                        </p:attrNameLst>
                                      </p:cBhvr>
                                      <p:to>
                                        <p:strVal val="visible"/>
                                      </p:to>
                                    </p:set>
                                    <p:animEffect transition="in" filter="fade">
                                      <p:cBhvr>
                                        <p:cTn id="17" dur="500"/>
                                        <p:tgtEl>
                                          <p:spTgt spid="16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69">
                                            <p:txEl>
                                              <p:pRg st="3" end="3"/>
                                            </p:txEl>
                                          </p:spTgt>
                                        </p:tgtEl>
                                        <p:attrNameLst>
                                          <p:attrName>style.visibility</p:attrName>
                                        </p:attrNameLst>
                                      </p:cBhvr>
                                      <p:to>
                                        <p:strVal val="visible"/>
                                      </p:to>
                                    </p:set>
                                    <p:animEffect transition="in" filter="fade">
                                      <p:cBhvr>
                                        <p:cTn id="22" dur="500"/>
                                        <p:tgtEl>
                                          <p:spTgt spid="16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69">
                                            <p:txEl>
                                              <p:pRg st="4" end="4"/>
                                            </p:txEl>
                                          </p:spTgt>
                                        </p:tgtEl>
                                        <p:attrNameLst>
                                          <p:attrName>style.visibility</p:attrName>
                                        </p:attrNameLst>
                                      </p:cBhvr>
                                      <p:to>
                                        <p:strVal val="visible"/>
                                      </p:to>
                                    </p:set>
                                    <p:animEffect transition="in" filter="fade">
                                      <p:cBhvr>
                                        <p:cTn id="27" dur="500"/>
                                        <p:tgtEl>
                                          <p:spTgt spid="16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69">
                                            <p:txEl>
                                              <p:pRg st="5" end="5"/>
                                            </p:txEl>
                                          </p:spTgt>
                                        </p:tgtEl>
                                        <p:attrNameLst>
                                          <p:attrName>style.visibility</p:attrName>
                                        </p:attrNameLst>
                                      </p:cBhvr>
                                      <p:to>
                                        <p:strVal val="visible"/>
                                      </p:to>
                                    </p:set>
                                    <p:animEffect transition="in" filter="fade">
                                      <p:cBhvr>
                                        <p:cTn id="32" dur="500"/>
                                        <p:tgtEl>
                                          <p:spTgt spid="16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69">
                                            <p:txEl>
                                              <p:pRg st="6" end="6"/>
                                            </p:txEl>
                                          </p:spTgt>
                                        </p:tgtEl>
                                        <p:attrNameLst>
                                          <p:attrName>style.visibility</p:attrName>
                                        </p:attrNameLst>
                                      </p:cBhvr>
                                      <p:to>
                                        <p:strVal val="visible"/>
                                      </p:to>
                                    </p:set>
                                    <p:animEffect transition="in" filter="fade">
                                      <p:cBhvr>
                                        <p:cTn id="37" dur="500"/>
                                        <p:tgtEl>
                                          <p:spTgt spid="16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69">
                                            <p:txEl>
                                              <p:pRg st="7" end="7"/>
                                            </p:txEl>
                                          </p:spTgt>
                                        </p:tgtEl>
                                        <p:attrNameLst>
                                          <p:attrName>style.visibility</p:attrName>
                                        </p:attrNameLst>
                                      </p:cBhvr>
                                      <p:to>
                                        <p:strVal val="visible"/>
                                      </p:to>
                                    </p:set>
                                    <p:animEffect transition="in" filter="fade">
                                      <p:cBhvr>
                                        <p:cTn id="42" dur="500"/>
                                        <p:tgtEl>
                                          <p:spTgt spid="169">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69">
                                            <p:txEl>
                                              <p:pRg st="8" end="8"/>
                                            </p:txEl>
                                          </p:spTgt>
                                        </p:tgtEl>
                                        <p:attrNameLst>
                                          <p:attrName>style.visibility</p:attrName>
                                        </p:attrNameLst>
                                      </p:cBhvr>
                                      <p:to>
                                        <p:strVal val="visible"/>
                                      </p:to>
                                    </p:set>
                                    <p:animEffect transition="in" filter="fade">
                                      <p:cBhvr>
                                        <p:cTn id="47" dur="500"/>
                                        <p:tgtEl>
                                          <p:spTgt spid="169">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68"/>
                                        </p:tgtEl>
                                        <p:attrNameLst>
                                          <p:attrName>style.visibility</p:attrName>
                                        </p:attrNameLst>
                                      </p:cBhvr>
                                      <p:to>
                                        <p:strVal val="visible"/>
                                      </p:to>
                                    </p:set>
                                    <p:animEffect transition="in" filter="fade">
                                      <p:cBhvr>
                                        <p:cTn id="52" dur="500"/>
                                        <p:tgtEl>
                                          <p:spTgt spid="1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3"/>
          <p:cNvSpPr txBox="1">
            <a:spLocks noGrp="1"/>
          </p:cNvSpPr>
          <p:nvPr>
            <p:ph type="title"/>
          </p:nvPr>
        </p:nvSpPr>
        <p:spPr>
          <a:xfrm>
            <a:off x="660400" y="609600"/>
            <a:ext cx="6876689" cy="13208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1"/>
              </a:buClr>
              <a:buSzPts val="3600"/>
              <a:buFont typeface="Trebuchet MS"/>
              <a:buNone/>
            </a:pPr>
            <a:r>
              <a:rPr lang="ja-JP" b="1"/>
              <a:t>仕事の重要度と緊急度</a:t>
            </a:r>
            <a:endParaRPr/>
          </a:p>
        </p:txBody>
      </p:sp>
      <p:grpSp>
        <p:nvGrpSpPr>
          <p:cNvPr id="176" name="Google Shape;176;p3"/>
          <p:cNvGrpSpPr/>
          <p:nvPr/>
        </p:nvGrpSpPr>
        <p:grpSpPr>
          <a:xfrm>
            <a:off x="1642385" y="2756303"/>
            <a:ext cx="5262362" cy="3538401"/>
            <a:chOff x="0" y="525574"/>
            <a:chExt cx="10177028" cy="6385478"/>
          </a:xfrm>
        </p:grpSpPr>
        <p:sp>
          <p:nvSpPr>
            <p:cNvPr id="177" name="Google Shape;177;p3"/>
            <p:cNvSpPr/>
            <p:nvPr/>
          </p:nvSpPr>
          <p:spPr>
            <a:xfrm>
              <a:off x="0" y="525574"/>
              <a:ext cx="9906000" cy="6309389"/>
            </a:xfrm>
            <a:prstGeom prst="quadArrow">
              <a:avLst>
                <a:gd name="adj1" fmla="val 1001"/>
                <a:gd name="adj2" fmla="val 2448"/>
                <a:gd name="adj3" fmla="val 3689"/>
              </a:avLst>
            </a:prstGeom>
            <a:solidFill>
              <a:srgbClr val="7F7F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178" name="Google Shape;178;p3"/>
            <p:cNvSpPr txBox="1"/>
            <p:nvPr/>
          </p:nvSpPr>
          <p:spPr>
            <a:xfrm>
              <a:off x="262803" y="3126760"/>
              <a:ext cx="2439863" cy="61096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1600">
                  <a:solidFill>
                    <a:schemeClr val="dk1"/>
                  </a:solidFill>
                  <a:latin typeface="Trebuchet MS"/>
                  <a:ea typeface="Trebuchet MS"/>
                  <a:cs typeface="Trebuchet MS"/>
                  <a:sym typeface="Trebuchet MS"/>
                </a:rPr>
                <a:t>緊急度(低)</a:t>
              </a:r>
              <a:endParaRPr sz="1600">
                <a:solidFill>
                  <a:schemeClr val="dk1"/>
                </a:solidFill>
                <a:latin typeface="Trebuchet MS"/>
                <a:ea typeface="Trebuchet MS"/>
                <a:cs typeface="Trebuchet MS"/>
                <a:sym typeface="Trebuchet MS"/>
              </a:endParaRPr>
            </a:p>
          </p:txBody>
        </p:sp>
        <p:sp>
          <p:nvSpPr>
            <p:cNvPr id="179" name="Google Shape;179;p3"/>
            <p:cNvSpPr txBox="1"/>
            <p:nvPr/>
          </p:nvSpPr>
          <p:spPr>
            <a:xfrm>
              <a:off x="7413780" y="3126760"/>
              <a:ext cx="2763248" cy="61096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1600">
                  <a:solidFill>
                    <a:schemeClr val="dk1"/>
                  </a:solidFill>
                  <a:latin typeface="Trebuchet MS"/>
                  <a:ea typeface="Trebuchet MS"/>
                  <a:cs typeface="Trebuchet MS"/>
                  <a:sym typeface="Trebuchet MS"/>
                </a:rPr>
                <a:t>緊急度(高)</a:t>
              </a:r>
              <a:endParaRPr sz="1600">
                <a:solidFill>
                  <a:schemeClr val="dk1"/>
                </a:solidFill>
                <a:latin typeface="Trebuchet MS"/>
                <a:ea typeface="Trebuchet MS"/>
                <a:cs typeface="Trebuchet MS"/>
                <a:sym typeface="Trebuchet MS"/>
              </a:endParaRPr>
            </a:p>
          </p:txBody>
        </p:sp>
        <p:sp>
          <p:nvSpPr>
            <p:cNvPr id="180" name="Google Shape;180;p3"/>
            <p:cNvSpPr txBox="1"/>
            <p:nvPr/>
          </p:nvSpPr>
          <p:spPr>
            <a:xfrm>
              <a:off x="4924639" y="6300090"/>
              <a:ext cx="2439861" cy="61096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1600">
                  <a:solidFill>
                    <a:schemeClr val="dk1"/>
                  </a:solidFill>
                  <a:latin typeface="Trebuchet MS"/>
                  <a:ea typeface="Trebuchet MS"/>
                  <a:cs typeface="Trebuchet MS"/>
                  <a:sym typeface="Trebuchet MS"/>
                </a:rPr>
                <a:t>重要度(低)</a:t>
              </a:r>
              <a:endParaRPr sz="1600">
                <a:solidFill>
                  <a:schemeClr val="dk1"/>
                </a:solidFill>
                <a:latin typeface="Trebuchet MS"/>
                <a:ea typeface="Trebuchet MS"/>
                <a:cs typeface="Trebuchet MS"/>
                <a:sym typeface="Trebuchet MS"/>
              </a:endParaRPr>
            </a:p>
          </p:txBody>
        </p:sp>
        <p:sp>
          <p:nvSpPr>
            <p:cNvPr id="181" name="Google Shape;181;p3"/>
            <p:cNvSpPr txBox="1"/>
            <p:nvPr/>
          </p:nvSpPr>
          <p:spPr>
            <a:xfrm>
              <a:off x="4953000" y="762736"/>
              <a:ext cx="2439863" cy="61096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1600">
                  <a:solidFill>
                    <a:schemeClr val="dk1"/>
                  </a:solidFill>
                  <a:latin typeface="Trebuchet MS"/>
                  <a:ea typeface="Trebuchet MS"/>
                  <a:cs typeface="Trebuchet MS"/>
                  <a:sym typeface="Trebuchet MS"/>
                </a:rPr>
                <a:t>重要度(高)</a:t>
              </a:r>
              <a:endParaRPr sz="1600">
                <a:solidFill>
                  <a:schemeClr val="dk1"/>
                </a:solidFill>
                <a:latin typeface="Trebuchet MS"/>
                <a:ea typeface="Trebuchet MS"/>
                <a:cs typeface="Trebuchet MS"/>
                <a:sym typeface="Trebuchet MS"/>
              </a:endParaRPr>
            </a:p>
          </p:txBody>
        </p:sp>
      </p:grpSp>
      <p:sp>
        <p:nvSpPr>
          <p:cNvPr id="182" name="Google Shape;182;p3"/>
          <p:cNvSpPr txBox="1"/>
          <p:nvPr/>
        </p:nvSpPr>
        <p:spPr>
          <a:xfrm>
            <a:off x="4928724" y="3443961"/>
            <a:ext cx="1705992" cy="461665"/>
          </a:xfrm>
          <a:prstGeom prst="rect">
            <a:avLst/>
          </a:prstGeom>
          <a:noFill/>
          <a:ln w="9525" cap="flat" cmpd="sng">
            <a:solidFill>
              <a:schemeClr val="dk1"/>
            </a:solidFill>
            <a:prstDash val="solid"/>
            <a:round/>
            <a:headEnd type="none" w="sm" len="sm"/>
            <a:tailEnd type="none" w="sm" len="sm"/>
          </a:ln>
        </p:spPr>
        <p:txBody>
          <a:bodyPr spcFirstLastPara="1" wrap="square" lIns="91425" tIns="45700" rIns="91425" bIns="45700" anchor="ctr" anchorCtr="0">
            <a:spAutoFit/>
          </a:bodyPr>
          <a:lstStyle/>
          <a:p>
            <a:pPr marL="0" marR="0" lvl="0" indent="0" algn="ctr" rtl="0">
              <a:spcBef>
                <a:spcPts val="0"/>
              </a:spcBef>
              <a:spcAft>
                <a:spcPts val="0"/>
              </a:spcAft>
              <a:buNone/>
            </a:pPr>
            <a:r>
              <a:rPr lang="ja-JP" sz="2400" b="1">
                <a:solidFill>
                  <a:schemeClr val="dk1"/>
                </a:solidFill>
                <a:latin typeface="Trebuchet MS"/>
                <a:ea typeface="Trebuchet MS"/>
                <a:cs typeface="Trebuchet MS"/>
                <a:sym typeface="Trebuchet MS"/>
              </a:rPr>
              <a:t>第一象限</a:t>
            </a:r>
            <a:endParaRPr/>
          </a:p>
        </p:txBody>
      </p:sp>
      <p:sp>
        <p:nvSpPr>
          <p:cNvPr id="183" name="Google Shape;183;p3"/>
          <p:cNvSpPr txBox="1"/>
          <p:nvPr/>
        </p:nvSpPr>
        <p:spPr>
          <a:xfrm>
            <a:off x="4928724" y="5186160"/>
            <a:ext cx="1705992" cy="461665"/>
          </a:xfrm>
          <a:prstGeom prst="rect">
            <a:avLst/>
          </a:prstGeom>
          <a:noFill/>
          <a:ln w="9525" cap="flat" cmpd="sng">
            <a:solidFill>
              <a:schemeClr val="dk1"/>
            </a:solidFill>
            <a:prstDash val="solid"/>
            <a:round/>
            <a:headEnd type="none" w="sm" len="sm"/>
            <a:tailEnd type="none" w="sm" len="sm"/>
          </a:ln>
        </p:spPr>
        <p:txBody>
          <a:bodyPr spcFirstLastPara="1" wrap="square" lIns="91425" tIns="45700" rIns="91425" bIns="45700" anchor="ctr" anchorCtr="0">
            <a:spAutoFit/>
          </a:bodyPr>
          <a:lstStyle/>
          <a:p>
            <a:pPr marL="0" marR="0" lvl="0" indent="0" algn="ctr" rtl="0">
              <a:spcBef>
                <a:spcPts val="0"/>
              </a:spcBef>
              <a:spcAft>
                <a:spcPts val="0"/>
              </a:spcAft>
              <a:buNone/>
            </a:pPr>
            <a:r>
              <a:rPr lang="ja-JP" sz="2400" b="1">
                <a:solidFill>
                  <a:schemeClr val="dk1"/>
                </a:solidFill>
                <a:latin typeface="Trebuchet MS"/>
                <a:ea typeface="Trebuchet MS"/>
                <a:cs typeface="Trebuchet MS"/>
                <a:sym typeface="Trebuchet MS"/>
              </a:rPr>
              <a:t>第三象限</a:t>
            </a:r>
            <a:endParaRPr/>
          </a:p>
        </p:txBody>
      </p:sp>
      <p:sp>
        <p:nvSpPr>
          <p:cNvPr id="184" name="Google Shape;184;p3"/>
          <p:cNvSpPr txBox="1"/>
          <p:nvPr/>
        </p:nvSpPr>
        <p:spPr>
          <a:xfrm>
            <a:off x="2122545" y="5186160"/>
            <a:ext cx="1504963" cy="461665"/>
          </a:xfrm>
          <a:prstGeom prst="rect">
            <a:avLst/>
          </a:prstGeom>
          <a:noFill/>
          <a:ln w="9525" cap="flat" cmpd="sng">
            <a:solidFill>
              <a:schemeClr val="dk1"/>
            </a:solidFill>
            <a:prstDash val="solid"/>
            <a:round/>
            <a:headEnd type="none" w="sm" len="sm"/>
            <a:tailEnd type="none" w="sm" len="sm"/>
          </a:ln>
        </p:spPr>
        <p:txBody>
          <a:bodyPr spcFirstLastPara="1" wrap="square" lIns="91425" tIns="45700" rIns="91425" bIns="45700" anchor="ctr" anchorCtr="0">
            <a:spAutoFit/>
          </a:bodyPr>
          <a:lstStyle/>
          <a:p>
            <a:pPr marL="0" marR="0" lvl="0" indent="0" algn="ctr" rtl="0">
              <a:spcBef>
                <a:spcPts val="0"/>
              </a:spcBef>
              <a:spcAft>
                <a:spcPts val="0"/>
              </a:spcAft>
              <a:buNone/>
            </a:pPr>
            <a:r>
              <a:rPr lang="ja-JP" sz="2400" b="1">
                <a:solidFill>
                  <a:schemeClr val="dk1"/>
                </a:solidFill>
                <a:latin typeface="Trebuchet MS"/>
                <a:ea typeface="Trebuchet MS"/>
                <a:cs typeface="Trebuchet MS"/>
                <a:sym typeface="Trebuchet MS"/>
              </a:rPr>
              <a:t>第四象限</a:t>
            </a:r>
            <a:endParaRPr/>
          </a:p>
        </p:txBody>
      </p:sp>
      <p:sp>
        <p:nvSpPr>
          <p:cNvPr id="185" name="Google Shape;185;p3"/>
          <p:cNvSpPr txBox="1"/>
          <p:nvPr/>
        </p:nvSpPr>
        <p:spPr>
          <a:xfrm>
            <a:off x="2126512" y="3443961"/>
            <a:ext cx="1504963" cy="461665"/>
          </a:xfrm>
          <a:prstGeom prst="rect">
            <a:avLst/>
          </a:prstGeom>
          <a:noFill/>
          <a:ln w="9525" cap="flat" cmpd="sng">
            <a:solidFill>
              <a:schemeClr val="dk1"/>
            </a:solidFill>
            <a:prstDash val="solid"/>
            <a:round/>
            <a:headEnd type="none" w="sm" len="sm"/>
            <a:tailEnd type="none" w="sm" len="sm"/>
          </a:ln>
        </p:spPr>
        <p:txBody>
          <a:bodyPr spcFirstLastPara="1" wrap="square" lIns="91425" tIns="45700" rIns="91425" bIns="45700" anchor="ctr" anchorCtr="0">
            <a:spAutoFit/>
          </a:bodyPr>
          <a:lstStyle/>
          <a:p>
            <a:pPr marL="0" marR="0" lvl="0" indent="0" algn="ctr" rtl="0">
              <a:spcBef>
                <a:spcPts val="0"/>
              </a:spcBef>
              <a:spcAft>
                <a:spcPts val="0"/>
              </a:spcAft>
              <a:buNone/>
            </a:pPr>
            <a:r>
              <a:rPr lang="ja-JP" sz="2400" b="1">
                <a:solidFill>
                  <a:schemeClr val="dk1"/>
                </a:solidFill>
                <a:latin typeface="Trebuchet MS"/>
                <a:ea typeface="Trebuchet MS"/>
                <a:cs typeface="Trebuchet MS"/>
                <a:sym typeface="Trebuchet MS"/>
              </a:rPr>
              <a:t>第二象限</a:t>
            </a:r>
            <a:endParaRPr/>
          </a:p>
        </p:txBody>
      </p:sp>
      <p:sp>
        <p:nvSpPr>
          <p:cNvPr id="186" name="Google Shape;186;p3"/>
          <p:cNvSpPr txBox="1"/>
          <p:nvPr/>
        </p:nvSpPr>
        <p:spPr>
          <a:xfrm>
            <a:off x="652736" y="1708232"/>
            <a:ext cx="6892015" cy="73866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2400">
                <a:solidFill>
                  <a:schemeClr val="dk1"/>
                </a:solidFill>
                <a:latin typeface="Trebuchet MS"/>
                <a:ea typeface="Trebuchet MS"/>
                <a:cs typeface="Trebuchet MS"/>
                <a:sym typeface="Trebuchet MS"/>
              </a:rPr>
              <a:t>仕事は以下の４つに分類することが出来ます。</a:t>
            </a:r>
            <a:endParaRPr/>
          </a:p>
          <a:p>
            <a:pPr marL="0" marR="0" lvl="0" indent="0" algn="l" rtl="0">
              <a:spcBef>
                <a:spcPts val="0"/>
              </a:spcBef>
              <a:spcAft>
                <a:spcPts val="0"/>
              </a:spcAft>
              <a:buNone/>
            </a:pPr>
            <a:endParaRPr sz="1800">
              <a:solidFill>
                <a:schemeClr val="dk1"/>
              </a:solidFill>
              <a:latin typeface="Trebuchet MS"/>
              <a:ea typeface="Trebuchet MS"/>
              <a:cs typeface="Trebuchet MS"/>
              <a:sym typeface="Trebuchet MS"/>
            </a:endParaRPr>
          </a:p>
        </p:txBody>
      </p:sp>
      <p:sp>
        <p:nvSpPr>
          <p:cNvPr id="187" name="Google Shape;187;p3"/>
          <p:cNvSpPr txBox="1"/>
          <p:nvPr/>
        </p:nvSpPr>
        <p:spPr>
          <a:xfrm>
            <a:off x="660401" y="2207665"/>
            <a:ext cx="7603214"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2400">
                <a:solidFill>
                  <a:schemeClr val="dk1"/>
                </a:solidFill>
                <a:latin typeface="Trebuchet MS"/>
                <a:ea typeface="Trebuchet MS"/>
                <a:cs typeface="Trebuchet MS"/>
                <a:sym typeface="Trebuchet MS"/>
              </a:rPr>
              <a:t>これを　　　　　　　　　　　　　　　と言います。</a:t>
            </a:r>
            <a:endParaRPr sz="1800">
              <a:solidFill>
                <a:schemeClr val="dk1"/>
              </a:solidFill>
              <a:latin typeface="Trebuchet MS"/>
              <a:ea typeface="Trebuchet MS"/>
              <a:cs typeface="Trebuchet MS"/>
              <a:sym typeface="Trebuchet MS"/>
            </a:endParaRPr>
          </a:p>
        </p:txBody>
      </p:sp>
      <p:sp>
        <p:nvSpPr>
          <p:cNvPr id="188" name="Google Shape;188;p3"/>
          <p:cNvSpPr txBox="1"/>
          <p:nvPr/>
        </p:nvSpPr>
        <p:spPr>
          <a:xfrm>
            <a:off x="1580524" y="2221734"/>
            <a:ext cx="4962281"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2400">
                <a:solidFill>
                  <a:schemeClr val="dk1"/>
                </a:solidFill>
                <a:latin typeface="Trebuchet MS"/>
                <a:ea typeface="Trebuchet MS"/>
                <a:cs typeface="Trebuchet MS"/>
                <a:sym typeface="Trebuchet MS"/>
              </a:rPr>
              <a:t>「</a:t>
            </a:r>
            <a:r>
              <a:rPr lang="ja-JP" sz="2400" b="1">
                <a:solidFill>
                  <a:schemeClr val="dk1"/>
                </a:solidFill>
                <a:latin typeface="Trebuchet MS"/>
                <a:ea typeface="Trebuchet MS"/>
                <a:cs typeface="Trebuchet MS"/>
                <a:sym typeface="Trebuchet MS"/>
              </a:rPr>
              <a:t>重要度と緊急度のマトリクス</a:t>
            </a:r>
            <a:r>
              <a:rPr lang="ja-JP" sz="2400">
                <a:solidFill>
                  <a:schemeClr val="dk1"/>
                </a:solidFill>
                <a:latin typeface="Trebuchet MS"/>
                <a:ea typeface="Trebuchet MS"/>
                <a:cs typeface="Trebuchet MS"/>
                <a:sym typeface="Trebuchet MS"/>
              </a:rPr>
              <a:t>」</a:t>
            </a:r>
            <a:endParaRPr sz="1800">
              <a:solidFill>
                <a:schemeClr val="dk1"/>
              </a:solidFill>
              <a:latin typeface="Trebuchet MS"/>
              <a:ea typeface="Trebuchet MS"/>
              <a:cs typeface="Trebuchet MS"/>
              <a:sym typeface="Trebuchet MS"/>
            </a:endParaRPr>
          </a:p>
        </p:txBody>
      </p:sp>
      <p:pic>
        <p:nvPicPr>
          <p:cNvPr id="16" name="グラフィックス 15">
            <a:extLst>
              <a:ext uri="{FF2B5EF4-FFF2-40B4-BE49-F238E27FC236}">
                <a16:creationId xmlns:a16="http://schemas.microsoft.com/office/drawing/2014/main" id="{5E2ECCF5-17ED-485F-8946-F4DAAFDEADF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08941" y="144870"/>
            <a:ext cx="1219200" cy="3619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88"/>
                                        </p:tgtEl>
                                        <p:attrNameLst>
                                          <p:attrName>style.visibility</p:attrName>
                                        </p:attrNameLst>
                                      </p:cBhvr>
                                      <p:to>
                                        <p:strVal val="visible"/>
                                      </p:to>
                                    </p:set>
                                    <p:animEffect transition="in" filter="fade">
                                      <p:cBhvr>
                                        <p:cTn id="7" dur="500"/>
                                        <p:tgtEl>
                                          <p:spTgt spid="18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82"/>
                                        </p:tgtEl>
                                        <p:attrNameLst>
                                          <p:attrName>style.visibility</p:attrName>
                                        </p:attrNameLst>
                                      </p:cBhvr>
                                      <p:to>
                                        <p:strVal val="visible"/>
                                      </p:to>
                                    </p:set>
                                    <p:animEffect transition="in" filter="fade">
                                      <p:cBhvr>
                                        <p:cTn id="12" dur="1000"/>
                                        <p:tgtEl>
                                          <p:spTgt spid="18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85"/>
                                        </p:tgtEl>
                                        <p:attrNameLst>
                                          <p:attrName>style.visibility</p:attrName>
                                        </p:attrNameLst>
                                      </p:cBhvr>
                                      <p:to>
                                        <p:strVal val="visible"/>
                                      </p:to>
                                    </p:set>
                                    <p:animEffect transition="in" filter="fade">
                                      <p:cBhvr>
                                        <p:cTn id="17" dur="1000"/>
                                        <p:tgtEl>
                                          <p:spTgt spid="18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83"/>
                                        </p:tgtEl>
                                        <p:attrNameLst>
                                          <p:attrName>style.visibility</p:attrName>
                                        </p:attrNameLst>
                                      </p:cBhvr>
                                      <p:to>
                                        <p:strVal val="visible"/>
                                      </p:to>
                                    </p:set>
                                    <p:animEffect transition="in" filter="fade">
                                      <p:cBhvr>
                                        <p:cTn id="22" dur="1000"/>
                                        <p:tgtEl>
                                          <p:spTgt spid="18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84"/>
                                        </p:tgtEl>
                                        <p:attrNameLst>
                                          <p:attrName>style.visibility</p:attrName>
                                        </p:attrNameLst>
                                      </p:cBhvr>
                                      <p:to>
                                        <p:strVal val="visible"/>
                                      </p:to>
                                    </p:set>
                                    <p:animEffect transition="in" filter="fade">
                                      <p:cBhvr>
                                        <p:cTn id="27" dur="1000"/>
                                        <p:tgtEl>
                                          <p:spTgt spid="1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4"/>
          <p:cNvSpPr txBox="1">
            <a:spLocks noGrp="1"/>
          </p:cNvSpPr>
          <p:nvPr>
            <p:ph type="title"/>
          </p:nvPr>
        </p:nvSpPr>
        <p:spPr>
          <a:xfrm>
            <a:off x="660400" y="609600"/>
            <a:ext cx="6876689" cy="13208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1"/>
              </a:buClr>
              <a:buSzPts val="3600"/>
              <a:buFont typeface="Trebuchet MS"/>
              <a:buNone/>
            </a:pPr>
            <a:r>
              <a:rPr lang="ja-JP" b="1"/>
              <a:t>水路化現象①</a:t>
            </a:r>
            <a:endParaRPr/>
          </a:p>
        </p:txBody>
      </p:sp>
      <p:sp>
        <p:nvSpPr>
          <p:cNvPr id="195" name="Google Shape;195;p4"/>
          <p:cNvSpPr txBox="1"/>
          <p:nvPr/>
        </p:nvSpPr>
        <p:spPr>
          <a:xfrm>
            <a:off x="1084521" y="1768336"/>
            <a:ext cx="7171553" cy="156966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2400">
                <a:solidFill>
                  <a:schemeClr val="dk1"/>
                </a:solidFill>
                <a:latin typeface="Trebuchet MS"/>
                <a:ea typeface="Trebuchet MS"/>
                <a:cs typeface="Trebuchet MS"/>
                <a:sym typeface="Trebuchet MS"/>
              </a:rPr>
              <a:t>日々仕事をおこなっていく上で陥りやすいのが、</a:t>
            </a:r>
            <a:endParaRPr sz="2400">
              <a:solidFill>
                <a:schemeClr val="dk1"/>
              </a:solidFill>
              <a:latin typeface="Trebuchet MS"/>
              <a:ea typeface="Trebuchet MS"/>
              <a:cs typeface="Trebuchet MS"/>
              <a:sym typeface="Trebuchet MS"/>
            </a:endParaRPr>
          </a:p>
          <a:p>
            <a:pPr marL="0" marR="0" lvl="0" indent="0" algn="l" rtl="0">
              <a:spcBef>
                <a:spcPts val="0"/>
              </a:spcBef>
              <a:spcAft>
                <a:spcPts val="0"/>
              </a:spcAft>
              <a:buNone/>
            </a:pPr>
            <a:r>
              <a:rPr lang="ja-JP" sz="2400">
                <a:solidFill>
                  <a:schemeClr val="dk1"/>
                </a:solidFill>
                <a:latin typeface="Trebuchet MS"/>
                <a:ea typeface="Trebuchet MS"/>
                <a:cs typeface="Trebuchet MS"/>
                <a:sym typeface="Trebuchet MS"/>
              </a:rPr>
              <a:t>このタイトルにもある「</a:t>
            </a:r>
            <a:r>
              <a:rPr lang="ja-JP" sz="2400" b="1">
                <a:solidFill>
                  <a:schemeClr val="dk1"/>
                </a:solidFill>
                <a:latin typeface="Trebuchet MS"/>
                <a:ea typeface="Trebuchet MS"/>
                <a:cs typeface="Trebuchet MS"/>
                <a:sym typeface="Trebuchet MS"/>
              </a:rPr>
              <a:t>水路化現象</a:t>
            </a:r>
            <a:r>
              <a:rPr lang="ja-JP" sz="2400">
                <a:solidFill>
                  <a:schemeClr val="dk1"/>
                </a:solidFill>
                <a:latin typeface="Trebuchet MS"/>
                <a:ea typeface="Trebuchet MS"/>
                <a:cs typeface="Trebuchet MS"/>
                <a:sym typeface="Trebuchet MS"/>
              </a:rPr>
              <a:t>」です。</a:t>
            </a:r>
            <a:endParaRPr sz="2400">
              <a:solidFill>
                <a:schemeClr val="dk1"/>
              </a:solidFill>
              <a:latin typeface="Trebuchet MS"/>
              <a:ea typeface="Trebuchet MS"/>
              <a:cs typeface="Trebuchet MS"/>
              <a:sym typeface="Trebuchet MS"/>
            </a:endParaRPr>
          </a:p>
          <a:p>
            <a:pPr marL="0" marR="0" lvl="0" indent="0" algn="l" rtl="0">
              <a:spcBef>
                <a:spcPts val="0"/>
              </a:spcBef>
              <a:spcAft>
                <a:spcPts val="0"/>
              </a:spcAft>
              <a:buNone/>
            </a:pPr>
            <a:endParaRPr sz="2400">
              <a:solidFill>
                <a:schemeClr val="dk1"/>
              </a:solidFill>
              <a:latin typeface="Trebuchet MS"/>
              <a:ea typeface="Trebuchet MS"/>
              <a:cs typeface="Trebuchet MS"/>
              <a:sym typeface="Trebuchet MS"/>
            </a:endParaRPr>
          </a:p>
          <a:p>
            <a:pPr marL="0" marR="0" lvl="0" indent="0" algn="l" rtl="0">
              <a:spcBef>
                <a:spcPts val="0"/>
              </a:spcBef>
              <a:spcAft>
                <a:spcPts val="0"/>
              </a:spcAft>
              <a:buNone/>
            </a:pPr>
            <a:r>
              <a:rPr lang="ja-JP" sz="2400">
                <a:solidFill>
                  <a:schemeClr val="dk1"/>
                </a:solidFill>
                <a:latin typeface="Trebuchet MS"/>
                <a:ea typeface="Trebuchet MS"/>
                <a:cs typeface="Trebuchet MS"/>
                <a:sym typeface="Trebuchet MS"/>
              </a:rPr>
              <a:t>次のような仕事を優先していませんか？</a:t>
            </a:r>
            <a:endParaRPr sz="2400">
              <a:solidFill>
                <a:schemeClr val="dk1"/>
              </a:solidFill>
              <a:latin typeface="Trebuchet MS"/>
              <a:ea typeface="Trebuchet MS"/>
              <a:cs typeface="Trebuchet MS"/>
              <a:sym typeface="Trebuchet MS"/>
            </a:endParaRPr>
          </a:p>
        </p:txBody>
      </p:sp>
      <p:sp>
        <p:nvSpPr>
          <p:cNvPr id="196" name="Google Shape;196;p4"/>
          <p:cNvSpPr txBox="1"/>
          <p:nvPr/>
        </p:nvSpPr>
        <p:spPr>
          <a:xfrm>
            <a:off x="1225348" y="3563163"/>
            <a:ext cx="6451359" cy="286232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2000" b="1" i="0">
                <a:solidFill>
                  <a:srgbClr val="000000"/>
                </a:solidFill>
                <a:latin typeface="Meiryo"/>
                <a:ea typeface="Meiryo"/>
                <a:cs typeface="Meiryo"/>
                <a:sym typeface="Meiryo"/>
              </a:rPr>
              <a:t> ・「難しい仕事」より「簡単な仕事」</a:t>
            </a:r>
            <a:endParaRPr sz="2000" b="1" i="0">
              <a:solidFill>
                <a:srgbClr val="000000"/>
              </a:solidFill>
              <a:latin typeface="Meiryo"/>
              <a:ea typeface="Meiryo"/>
              <a:cs typeface="Meiryo"/>
              <a:sym typeface="Meiryo"/>
            </a:endParaRPr>
          </a:p>
          <a:p>
            <a:pPr marL="0" marR="0" lvl="0" indent="0" algn="l" rtl="0">
              <a:spcBef>
                <a:spcPts val="0"/>
              </a:spcBef>
              <a:spcAft>
                <a:spcPts val="0"/>
              </a:spcAft>
              <a:buNone/>
            </a:pPr>
            <a:br>
              <a:rPr lang="ja-JP" sz="2000" b="1">
                <a:solidFill>
                  <a:schemeClr val="dk1"/>
                </a:solidFill>
                <a:latin typeface="Trebuchet MS"/>
                <a:ea typeface="Trebuchet MS"/>
                <a:cs typeface="Trebuchet MS"/>
                <a:sym typeface="Trebuchet MS"/>
              </a:rPr>
            </a:br>
            <a:r>
              <a:rPr lang="ja-JP" sz="2000" b="1" i="0">
                <a:solidFill>
                  <a:srgbClr val="000000"/>
                </a:solidFill>
                <a:latin typeface="Meiryo"/>
                <a:ea typeface="Meiryo"/>
                <a:cs typeface="Meiryo"/>
                <a:sym typeface="Meiryo"/>
              </a:rPr>
              <a:t> ・「時間のかかる仕事」より「すぐ終わる仕事」</a:t>
            </a:r>
            <a:endParaRPr sz="2000" b="1" i="0">
              <a:solidFill>
                <a:srgbClr val="000000"/>
              </a:solidFill>
              <a:latin typeface="Meiryo"/>
              <a:ea typeface="Meiryo"/>
              <a:cs typeface="Meiryo"/>
              <a:sym typeface="Meiryo"/>
            </a:endParaRPr>
          </a:p>
          <a:p>
            <a:pPr marL="0" marR="0" lvl="0" indent="0" algn="l" rtl="0">
              <a:spcBef>
                <a:spcPts val="0"/>
              </a:spcBef>
              <a:spcAft>
                <a:spcPts val="0"/>
              </a:spcAft>
              <a:buNone/>
            </a:pPr>
            <a:br>
              <a:rPr lang="ja-JP" sz="2000" b="1">
                <a:solidFill>
                  <a:schemeClr val="dk1"/>
                </a:solidFill>
                <a:latin typeface="Trebuchet MS"/>
                <a:ea typeface="Trebuchet MS"/>
                <a:cs typeface="Trebuchet MS"/>
                <a:sym typeface="Trebuchet MS"/>
              </a:rPr>
            </a:br>
            <a:r>
              <a:rPr lang="ja-JP" sz="2000" b="1">
                <a:solidFill>
                  <a:schemeClr val="dk1"/>
                </a:solidFill>
                <a:latin typeface="Trebuchet MS"/>
                <a:ea typeface="Trebuchet MS"/>
                <a:cs typeface="Trebuchet MS"/>
                <a:sym typeface="Trebuchet MS"/>
              </a:rPr>
              <a:t> </a:t>
            </a:r>
            <a:r>
              <a:rPr lang="ja-JP" sz="2000" b="1" i="0">
                <a:solidFill>
                  <a:srgbClr val="000000"/>
                </a:solidFill>
                <a:latin typeface="Meiryo"/>
                <a:ea typeface="Meiryo"/>
                <a:cs typeface="Meiryo"/>
                <a:sym typeface="Meiryo"/>
              </a:rPr>
              <a:t>・「新しい仕事」より「慣れた仕事」</a:t>
            </a:r>
            <a:endParaRPr sz="2000" b="1" i="0">
              <a:solidFill>
                <a:srgbClr val="000000"/>
              </a:solidFill>
              <a:latin typeface="Meiryo"/>
              <a:ea typeface="Meiryo"/>
              <a:cs typeface="Meiryo"/>
              <a:sym typeface="Meiryo"/>
            </a:endParaRPr>
          </a:p>
          <a:p>
            <a:pPr marL="0" marR="0" lvl="0" indent="0" algn="l" rtl="0">
              <a:spcBef>
                <a:spcPts val="0"/>
              </a:spcBef>
              <a:spcAft>
                <a:spcPts val="0"/>
              </a:spcAft>
              <a:buNone/>
            </a:pPr>
            <a:br>
              <a:rPr lang="ja-JP" sz="2000" b="1">
                <a:solidFill>
                  <a:schemeClr val="dk1"/>
                </a:solidFill>
                <a:latin typeface="Trebuchet MS"/>
                <a:ea typeface="Trebuchet MS"/>
                <a:cs typeface="Trebuchet MS"/>
                <a:sym typeface="Trebuchet MS"/>
              </a:rPr>
            </a:br>
            <a:r>
              <a:rPr lang="ja-JP" sz="2000" b="1">
                <a:solidFill>
                  <a:schemeClr val="dk1"/>
                </a:solidFill>
                <a:latin typeface="Trebuchet MS"/>
                <a:ea typeface="Trebuchet MS"/>
                <a:cs typeface="Trebuchet MS"/>
                <a:sym typeface="Trebuchet MS"/>
              </a:rPr>
              <a:t> </a:t>
            </a:r>
            <a:r>
              <a:rPr lang="ja-JP" sz="2000" b="1" i="0">
                <a:solidFill>
                  <a:srgbClr val="000000"/>
                </a:solidFill>
                <a:latin typeface="Meiryo"/>
                <a:ea typeface="Meiryo"/>
                <a:cs typeface="Meiryo"/>
                <a:sym typeface="Meiryo"/>
              </a:rPr>
              <a:t>・「自発的な仕事」より「命令または頼まれた仕事」</a:t>
            </a:r>
            <a:endParaRPr sz="2000" b="1" i="0">
              <a:solidFill>
                <a:srgbClr val="000000"/>
              </a:solidFill>
              <a:latin typeface="Meiryo"/>
              <a:ea typeface="Meiryo"/>
              <a:cs typeface="Meiryo"/>
              <a:sym typeface="Meiryo"/>
            </a:endParaRPr>
          </a:p>
          <a:p>
            <a:pPr marL="0" marR="0" lvl="0" indent="0" algn="l" rtl="0">
              <a:spcBef>
                <a:spcPts val="0"/>
              </a:spcBef>
              <a:spcAft>
                <a:spcPts val="0"/>
              </a:spcAft>
              <a:buNone/>
            </a:pPr>
            <a:br>
              <a:rPr lang="ja-JP" sz="2000" b="1">
                <a:solidFill>
                  <a:schemeClr val="dk1"/>
                </a:solidFill>
                <a:latin typeface="Trebuchet MS"/>
                <a:ea typeface="Trebuchet MS"/>
                <a:cs typeface="Trebuchet MS"/>
                <a:sym typeface="Trebuchet MS"/>
              </a:rPr>
            </a:br>
            <a:r>
              <a:rPr lang="ja-JP" sz="2000" b="1">
                <a:solidFill>
                  <a:srgbClr val="000000"/>
                </a:solidFill>
                <a:latin typeface="Meiryo"/>
                <a:ea typeface="Meiryo"/>
                <a:cs typeface="Meiryo"/>
                <a:sym typeface="Meiryo"/>
              </a:rPr>
              <a:t> </a:t>
            </a:r>
            <a:r>
              <a:rPr lang="ja-JP" sz="2000" b="1" i="0">
                <a:solidFill>
                  <a:srgbClr val="000000"/>
                </a:solidFill>
                <a:latin typeface="Meiryo"/>
                <a:ea typeface="Meiryo"/>
                <a:cs typeface="Meiryo"/>
                <a:sym typeface="Meiryo"/>
              </a:rPr>
              <a:t>・「重要な仕事」より「期限が迫った仕事」</a:t>
            </a:r>
            <a:endParaRPr sz="2000" b="1">
              <a:solidFill>
                <a:schemeClr val="dk1"/>
              </a:solidFill>
              <a:latin typeface="Trebuchet MS"/>
              <a:ea typeface="Trebuchet MS"/>
              <a:cs typeface="Trebuchet MS"/>
              <a:sym typeface="Trebuchet MS"/>
            </a:endParaRPr>
          </a:p>
        </p:txBody>
      </p:sp>
      <p:pic>
        <p:nvPicPr>
          <p:cNvPr id="5" name="グラフィックス 4">
            <a:extLst>
              <a:ext uri="{FF2B5EF4-FFF2-40B4-BE49-F238E27FC236}">
                <a16:creationId xmlns:a16="http://schemas.microsoft.com/office/drawing/2014/main" id="{88A5B915-B0F9-42C3-9ED3-F18D5C19F4A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08941" y="144870"/>
            <a:ext cx="1219200" cy="3619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96">
                                            <p:txEl>
                                              <p:pRg st="0" end="0"/>
                                            </p:txEl>
                                          </p:spTgt>
                                        </p:tgtEl>
                                        <p:attrNameLst>
                                          <p:attrName>style.visibility</p:attrName>
                                        </p:attrNameLst>
                                      </p:cBhvr>
                                      <p:to>
                                        <p:strVal val="visible"/>
                                      </p:to>
                                    </p:set>
                                    <p:animEffect transition="in" filter="fade">
                                      <p:cBhvr>
                                        <p:cTn id="7" dur="500"/>
                                        <p:tgtEl>
                                          <p:spTgt spid="19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96">
                                            <p:txEl>
                                              <p:pRg st="1" end="1"/>
                                            </p:txEl>
                                          </p:spTgt>
                                        </p:tgtEl>
                                        <p:attrNameLst>
                                          <p:attrName>style.visibility</p:attrName>
                                        </p:attrNameLst>
                                      </p:cBhvr>
                                      <p:to>
                                        <p:strVal val="visible"/>
                                      </p:to>
                                    </p:set>
                                    <p:animEffect transition="in" filter="fade">
                                      <p:cBhvr>
                                        <p:cTn id="12" dur="500"/>
                                        <p:tgtEl>
                                          <p:spTgt spid="19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96">
                                            <p:txEl>
                                              <p:pRg st="2" end="2"/>
                                            </p:txEl>
                                          </p:spTgt>
                                        </p:tgtEl>
                                        <p:attrNameLst>
                                          <p:attrName>style.visibility</p:attrName>
                                        </p:attrNameLst>
                                      </p:cBhvr>
                                      <p:to>
                                        <p:strVal val="visible"/>
                                      </p:to>
                                    </p:set>
                                    <p:animEffect transition="in" filter="fade">
                                      <p:cBhvr>
                                        <p:cTn id="17" dur="500"/>
                                        <p:tgtEl>
                                          <p:spTgt spid="19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96">
                                            <p:txEl>
                                              <p:pRg st="3" end="3"/>
                                            </p:txEl>
                                          </p:spTgt>
                                        </p:tgtEl>
                                        <p:attrNameLst>
                                          <p:attrName>style.visibility</p:attrName>
                                        </p:attrNameLst>
                                      </p:cBhvr>
                                      <p:to>
                                        <p:strVal val="visible"/>
                                      </p:to>
                                    </p:set>
                                    <p:animEffect transition="in" filter="fade">
                                      <p:cBhvr>
                                        <p:cTn id="22" dur="500"/>
                                        <p:tgtEl>
                                          <p:spTgt spid="19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96">
                                            <p:txEl>
                                              <p:pRg st="4" end="4"/>
                                            </p:txEl>
                                          </p:spTgt>
                                        </p:tgtEl>
                                        <p:attrNameLst>
                                          <p:attrName>style.visibility</p:attrName>
                                        </p:attrNameLst>
                                      </p:cBhvr>
                                      <p:to>
                                        <p:strVal val="visible"/>
                                      </p:to>
                                    </p:set>
                                    <p:animEffect transition="in" filter="fade">
                                      <p:cBhvr>
                                        <p:cTn id="27" dur="500"/>
                                        <p:tgtEl>
                                          <p:spTgt spid="19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5"/>
          <p:cNvSpPr txBox="1">
            <a:spLocks noGrp="1"/>
          </p:cNvSpPr>
          <p:nvPr>
            <p:ph type="title"/>
          </p:nvPr>
        </p:nvSpPr>
        <p:spPr>
          <a:xfrm>
            <a:off x="660400" y="609600"/>
            <a:ext cx="6876689" cy="13208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1"/>
              </a:buClr>
              <a:buSzPts val="3600"/>
              <a:buFont typeface="Trebuchet MS"/>
              <a:buNone/>
            </a:pPr>
            <a:r>
              <a:rPr lang="ja-JP" b="1"/>
              <a:t>水路化現象②</a:t>
            </a:r>
            <a:endParaRPr/>
          </a:p>
        </p:txBody>
      </p:sp>
      <p:grpSp>
        <p:nvGrpSpPr>
          <p:cNvPr id="203" name="Google Shape;203;p5"/>
          <p:cNvGrpSpPr/>
          <p:nvPr/>
        </p:nvGrpSpPr>
        <p:grpSpPr>
          <a:xfrm>
            <a:off x="1980378" y="2962188"/>
            <a:ext cx="5236880" cy="3831589"/>
            <a:chOff x="2249360" y="2972996"/>
            <a:chExt cx="3605432" cy="2637932"/>
          </a:xfrm>
        </p:grpSpPr>
        <p:grpSp>
          <p:nvGrpSpPr>
            <p:cNvPr id="204" name="Google Shape;204;p5"/>
            <p:cNvGrpSpPr/>
            <p:nvPr/>
          </p:nvGrpSpPr>
          <p:grpSpPr>
            <a:xfrm>
              <a:off x="2249360" y="2972996"/>
              <a:ext cx="3605432" cy="2637932"/>
              <a:chOff x="0" y="525574"/>
              <a:chExt cx="10127748" cy="6914572"/>
            </a:xfrm>
          </p:grpSpPr>
          <p:sp>
            <p:nvSpPr>
              <p:cNvPr id="205" name="Google Shape;205;p5"/>
              <p:cNvSpPr/>
              <p:nvPr/>
            </p:nvSpPr>
            <p:spPr>
              <a:xfrm>
                <a:off x="0" y="525574"/>
                <a:ext cx="9906000" cy="6309389"/>
              </a:xfrm>
              <a:prstGeom prst="quadArrow">
                <a:avLst>
                  <a:gd name="adj1" fmla="val 1001"/>
                  <a:gd name="adj2" fmla="val 2448"/>
                  <a:gd name="adj3" fmla="val 3689"/>
                </a:avLst>
              </a:prstGeom>
              <a:solidFill>
                <a:srgbClr val="7F7F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206" name="Google Shape;206;p5"/>
              <p:cNvSpPr txBox="1"/>
              <p:nvPr/>
            </p:nvSpPr>
            <p:spPr>
              <a:xfrm>
                <a:off x="233913" y="3172998"/>
                <a:ext cx="2058760" cy="56472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800">
                    <a:solidFill>
                      <a:schemeClr val="dk1"/>
                    </a:solidFill>
                    <a:latin typeface="Trebuchet MS"/>
                    <a:ea typeface="Trebuchet MS"/>
                    <a:cs typeface="Trebuchet MS"/>
                    <a:sym typeface="Trebuchet MS"/>
                  </a:rPr>
                  <a:t>緊急度(低)</a:t>
                </a:r>
                <a:endParaRPr sz="800">
                  <a:solidFill>
                    <a:schemeClr val="dk1"/>
                  </a:solidFill>
                  <a:latin typeface="Trebuchet MS"/>
                  <a:ea typeface="Trebuchet MS"/>
                  <a:cs typeface="Trebuchet MS"/>
                  <a:sym typeface="Trebuchet MS"/>
                </a:endParaRPr>
              </a:p>
            </p:txBody>
          </p:sp>
          <p:sp>
            <p:nvSpPr>
              <p:cNvPr id="207" name="Google Shape;207;p5"/>
              <p:cNvSpPr txBox="1"/>
              <p:nvPr/>
            </p:nvSpPr>
            <p:spPr>
              <a:xfrm>
                <a:off x="7932686" y="3224725"/>
                <a:ext cx="2195062" cy="56472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800">
                    <a:solidFill>
                      <a:schemeClr val="dk1"/>
                    </a:solidFill>
                    <a:latin typeface="Trebuchet MS"/>
                    <a:ea typeface="Trebuchet MS"/>
                    <a:cs typeface="Trebuchet MS"/>
                    <a:sym typeface="Trebuchet MS"/>
                  </a:rPr>
                  <a:t>緊急度(高)</a:t>
                </a:r>
                <a:endParaRPr sz="800">
                  <a:solidFill>
                    <a:schemeClr val="dk1"/>
                  </a:solidFill>
                  <a:latin typeface="Trebuchet MS"/>
                  <a:ea typeface="Trebuchet MS"/>
                  <a:cs typeface="Trebuchet MS"/>
                  <a:sym typeface="Trebuchet MS"/>
                </a:endParaRPr>
              </a:p>
            </p:txBody>
          </p:sp>
          <p:sp>
            <p:nvSpPr>
              <p:cNvPr id="208" name="Google Shape;208;p5"/>
              <p:cNvSpPr txBox="1"/>
              <p:nvPr/>
            </p:nvSpPr>
            <p:spPr>
              <a:xfrm>
                <a:off x="5030521" y="6875422"/>
                <a:ext cx="2439861" cy="56472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800">
                    <a:solidFill>
                      <a:schemeClr val="dk1"/>
                    </a:solidFill>
                    <a:latin typeface="Trebuchet MS"/>
                    <a:ea typeface="Trebuchet MS"/>
                    <a:cs typeface="Trebuchet MS"/>
                    <a:sym typeface="Trebuchet MS"/>
                  </a:rPr>
                  <a:t>重要度(低)</a:t>
                </a:r>
                <a:endParaRPr sz="800">
                  <a:solidFill>
                    <a:schemeClr val="dk1"/>
                  </a:solidFill>
                  <a:latin typeface="Trebuchet MS"/>
                  <a:ea typeface="Trebuchet MS"/>
                  <a:cs typeface="Trebuchet MS"/>
                  <a:sym typeface="Trebuchet MS"/>
                </a:endParaRPr>
              </a:p>
            </p:txBody>
          </p:sp>
          <p:sp>
            <p:nvSpPr>
              <p:cNvPr id="209" name="Google Shape;209;p5"/>
              <p:cNvSpPr txBox="1"/>
              <p:nvPr/>
            </p:nvSpPr>
            <p:spPr>
              <a:xfrm>
                <a:off x="4953000" y="762736"/>
                <a:ext cx="2439863" cy="56472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800">
                    <a:solidFill>
                      <a:schemeClr val="dk1"/>
                    </a:solidFill>
                    <a:latin typeface="Trebuchet MS"/>
                    <a:ea typeface="Trebuchet MS"/>
                    <a:cs typeface="Trebuchet MS"/>
                    <a:sym typeface="Trebuchet MS"/>
                  </a:rPr>
                  <a:t>重要度(高)</a:t>
                </a:r>
                <a:endParaRPr sz="800">
                  <a:solidFill>
                    <a:schemeClr val="dk1"/>
                  </a:solidFill>
                  <a:latin typeface="Trebuchet MS"/>
                  <a:ea typeface="Trebuchet MS"/>
                  <a:cs typeface="Trebuchet MS"/>
                  <a:sym typeface="Trebuchet MS"/>
                </a:endParaRPr>
              </a:p>
            </p:txBody>
          </p:sp>
        </p:grpSp>
        <p:sp>
          <p:nvSpPr>
            <p:cNvPr id="210" name="Google Shape;210;p5"/>
            <p:cNvSpPr txBox="1"/>
            <p:nvPr/>
          </p:nvSpPr>
          <p:spPr>
            <a:xfrm>
              <a:off x="4511904" y="3488806"/>
              <a:ext cx="781432" cy="233084"/>
            </a:xfrm>
            <a:prstGeom prst="rect">
              <a:avLst/>
            </a:prstGeom>
            <a:noFill/>
            <a:ln w="9525" cap="flat" cmpd="sng">
              <a:solidFill>
                <a:schemeClr val="dk1"/>
              </a:solidFill>
              <a:prstDash val="solid"/>
              <a:round/>
              <a:headEnd type="none" w="sm" len="sm"/>
              <a:tailEnd type="none" w="sm" len="sm"/>
            </a:ln>
          </p:spPr>
          <p:txBody>
            <a:bodyPr spcFirstLastPara="1" wrap="square" lIns="91425" tIns="45700" rIns="91425" bIns="45700" anchor="ctr" anchorCtr="0">
              <a:spAutoFit/>
            </a:bodyPr>
            <a:lstStyle/>
            <a:p>
              <a:pPr marL="0" marR="0" lvl="0" indent="0" algn="ctr" rtl="0">
                <a:spcBef>
                  <a:spcPts val="0"/>
                </a:spcBef>
                <a:spcAft>
                  <a:spcPts val="0"/>
                </a:spcAft>
                <a:buNone/>
              </a:pPr>
              <a:r>
                <a:rPr lang="ja-JP" sz="1600" b="1">
                  <a:solidFill>
                    <a:schemeClr val="dk1"/>
                  </a:solidFill>
                  <a:latin typeface="Trebuchet MS"/>
                  <a:ea typeface="Trebuchet MS"/>
                  <a:cs typeface="Trebuchet MS"/>
                  <a:sym typeface="Trebuchet MS"/>
                </a:rPr>
                <a:t>第一象限</a:t>
              </a:r>
              <a:endParaRPr/>
            </a:p>
          </p:txBody>
        </p:sp>
        <p:sp>
          <p:nvSpPr>
            <p:cNvPr id="211" name="Google Shape;211;p5"/>
            <p:cNvSpPr txBox="1"/>
            <p:nvPr/>
          </p:nvSpPr>
          <p:spPr>
            <a:xfrm>
              <a:off x="4511903" y="4688257"/>
              <a:ext cx="781433" cy="233084"/>
            </a:xfrm>
            <a:prstGeom prst="rect">
              <a:avLst/>
            </a:prstGeom>
            <a:noFill/>
            <a:ln w="9525" cap="flat" cmpd="sng">
              <a:solidFill>
                <a:schemeClr val="dk1"/>
              </a:solidFill>
              <a:prstDash val="solid"/>
              <a:round/>
              <a:headEnd type="none" w="sm" len="sm"/>
              <a:tailEnd type="none" w="sm" len="sm"/>
            </a:ln>
          </p:spPr>
          <p:txBody>
            <a:bodyPr spcFirstLastPara="1" wrap="square" lIns="91425" tIns="45700" rIns="91425" bIns="45700" anchor="ctr" anchorCtr="0">
              <a:spAutoFit/>
            </a:bodyPr>
            <a:lstStyle/>
            <a:p>
              <a:pPr marL="0" marR="0" lvl="0" indent="0" algn="ctr" rtl="0">
                <a:spcBef>
                  <a:spcPts val="0"/>
                </a:spcBef>
                <a:spcAft>
                  <a:spcPts val="0"/>
                </a:spcAft>
                <a:buNone/>
              </a:pPr>
              <a:r>
                <a:rPr lang="ja-JP" sz="1600" b="1">
                  <a:solidFill>
                    <a:schemeClr val="dk1"/>
                  </a:solidFill>
                  <a:latin typeface="Trebuchet MS"/>
                  <a:ea typeface="Trebuchet MS"/>
                  <a:cs typeface="Trebuchet MS"/>
                  <a:sym typeface="Trebuchet MS"/>
                </a:rPr>
                <a:t>第三象限</a:t>
              </a:r>
              <a:endParaRPr/>
            </a:p>
          </p:txBody>
        </p:sp>
        <p:sp>
          <p:nvSpPr>
            <p:cNvPr id="212" name="Google Shape;212;p5"/>
            <p:cNvSpPr txBox="1"/>
            <p:nvPr/>
          </p:nvSpPr>
          <p:spPr>
            <a:xfrm>
              <a:off x="2885879" y="4688257"/>
              <a:ext cx="732909" cy="233084"/>
            </a:xfrm>
            <a:prstGeom prst="rect">
              <a:avLst/>
            </a:prstGeom>
            <a:noFill/>
            <a:ln w="9525" cap="flat" cmpd="sng">
              <a:solidFill>
                <a:schemeClr val="dk1"/>
              </a:solidFill>
              <a:prstDash val="solid"/>
              <a:round/>
              <a:headEnd type="none" w="sm" len="sm"/>
              <a:tailEnd type="none" w="sm" len="sm"/>
            </a:ln>
          </p:spPr>
          <p:txBody>
            <a:bodyPr spcFirstLastPara="1" wrap="square" lIns="91425" tIns="45700" rIns="91425" bIns="45700" anchor="ctr" anchorCtr="0">
              <a:spAutoFit/>
            </a:bodyPr>
            <a:lstStyle/>
            <a:p>
              <a:pPr marL="0" marR="0" lvl="0" indent="0" algn="ctr" rtl="0">
                <a:spcBef>
                  <a:spcPts val="0"/>
                </a:spcBef>
                <a:spcAft>
                  <a:spcPts val="0"/>
                </a:spcAft>
                <a:buNone/>
              </a:pPr>
              <a:r>
                <a:rPr lang="ja-JP" sz="1600" b="1">
                  <a:solidFill>
                    <a:schemeClr val="dk1"/>
                  </a:solidFill>
                  <a:latin typeface="Trebuchet MS"/>
                  <a:ea typeface="Trebuchet MS"/>
                  <a:cs typeface="Trebuchet MS"/>
                  <a:sym typeface="Trebuchet MS"/>
                </a:rPr>
                <a:t>第四象限</a:t>
              </a:r>
              <a:endParaRPr/>
            </a:p>
          </p:txBody>
        </p:sp>
        <p:sp>
          <p:nvSpPr>
            <p:cNvPr id="213" name="Google Shape;213;p5"/>
            <p:cNvSpPr txBox="1"/>
            <p:nvPr/>
          </p:nvSpPr>
          <p:spPr>
            <a:xfrm>
              <a:off x="2885879" y="3488806"/>
              <a:ext cx="732909" cy="233084"/>
            </a:xfrm>
            <a:prstGeom prst="rect">
              <a:avLst/>
            </a:prstGeom>
            <a:noFill/>
            <a:ln w="9525" cap="flat" cmpd="sng">
              <a:solidFill>
                <a:schemeClr val="dk1"/>
              </a:solidFill>
              <a:prstDash val="solid"/>
              <a:round/>
              <a:headEnd type="none" w="sm" len="sm"/>
              <a:tailEnd type="none" w="sm" len="sm"/>
            </a:ln>
          </p:spPr>
          <p:txBody>
            <a:bodyPr spcFirstLastPara="1" wrap="square" lIns="91425" tIns="45700" rIns="91425" bIns="45700" anchor="ctr" anchorCtr="0">
              <a:spAutoFit/>
            </a:bodyPr>
            <a:lstStyle/>
            <a:p>
              <a:pPr marL="0" marR="0" lvl="0" indent="0" algn="ctr" rtl="0">
                <a:spcBef>
                  <a:spcPts val="0"/>
                </a:spcBef>
                <a:spcAft>
                  <a:spcPts val="0"/>
                </a:spcAft>
                <a:buNone/>
              </a:pPr>
              <a:r>
                <a:rPr lang="ja-JP" sz="1600" b="1">
                  <a:solidFill>
                    <a:schemeClr val="dk1"/>
                  </a:solidFill>
                  <a:latin typeface="Trebuchet MS"/>
                  <a:ea typeface="Trebuchet MS"/>
                  <a:cs typeface="Trebuchet MS"/>
                  <a:sym typeface="Trebuchet MS"/>
                </a:rPr>
                <a:t>第二象限</a:t>
              </a:r>
              <a:endParaRPr/>
            </a:p>
          </p:txBody>
        </p:sp>
      </p:grpSp>
      <p:sp>
        <p:nvSpPr>
          <p:cNvPr id="214" name="Google Shape;214;p5"/>
          <p:cNvSpPr/>
          <p:nvPr/>
        </p:nvSpPr>
        <p:spPr>
          <a:xfrm>
            <a:off x="4839973" y="4110407"/>
            <a:ext cx="510363" cy="1320800"/>
          </a:xfrm>
          <a:prstGeom prst="downArrow">
            <a:avLst>
              <a:gd name="adj1" fmla="val 50000"/>
              <a:gd name="adj2" fmla="val 50000"/>
            </a:avLst>
          </a:prstGeom>
          <a:solidFill>
            <a:schemeClr val="accent4"/>
          </a:solidFill>
          <a:ln w="19050" cap="rnd" cmpd="sng">
            <a:solidFill>
              <a:srgbClr val="A84A1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215" name="Google Shape;215;p5"/>
          <p:cNvSpPr/>
          <p:nvPr/>
        </p:nvSpPr>
        <p:spPr>
          <a:xfrm rot="5400000">
            <a:off x="4286305" y="5440094"/>
            <a:ext cx="510363" cy="1320800"/>
          </a:xfrm>
          <a:prstGeom prst="downArrow">
            <a:avLst>
              <a:gd name="adj1" fmla="val 50000"/>
              <a:gd name="adj2" fmla="val 50000"/>
            </a:avLst>
          </a:prstGeom>
          <a:solidFill>
            <a:schemeClr val="accent4"/>
          </a:solidFill>
          <a:ln w="19050" cap="rnd" cmpd="sng">
            <a:solidFill>
              <a:srgbClr val="A84A1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216" name="Google Shape;216;p5"/>
          <p:cNvSpPr/>
          <p:nvPr/>
        </p:nvSpPr>
        <p:spPr>
          <a:xfrm>
            <a:off x="274869" y="2712931"/>
            <a:ext cx="2515389" cy="1234984"/>
          </a:xfrm>
          <a:prstGeom prst="wedgeRoundRectCallout">
            <a:avLst>
              <a:gd name="adj1" fmla="val 49787"/>
              <a:gd name="adj2" fmla="val 76174"/>
              <a:gd name="adj3" fmla="val 16667"/>
            </a:avLst>
          </a:prstGeom>
          <a:solidFill>
            <a:schemeClr val="accent3"/>
          </a:solidFill>
          <a:ln w="19050" cap="rnd" cmpd="sng">
            <a:solidFill>
              <a:srgbClr val="A787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sz="2400">
                <a:solidFill>
                  <a:schemeClr val="lt1"/>
                </a:solidFill>
                <a:latin typeface="Trebuchet MS"/>
                <a:ea typeface="Trebuchet MS"/>
                <a:cs typeface="Trebuchet MS"/>
                <a:sym typeface="Trebuchet MS"/>
              </a:rPr>
              <a:t>第二象限が</a:t>
            </a:r>
            <a:endParaRPr sz="2400">
              <a:solidFill>
                <a:schemeClr val="lt1"/>
              </a:solidFill>
              <a:latin typeface="Trebuchet MS"/>
              <a:ea typeface="Trebuchet MS"/>
              <a:cs typeface="Trebuchet MS"/>
              <a:sym typeface="Trebuchet MS"/>
            </a:endParaRPr>
          </a:p>
          <a:p>
            <a:pPr marL="0" marR="0" lvl="0" indent="0" algn="ctr" rtl="0">
              <a:spcBef>
                <a:spcPts val="0"/>
              </a:spcBef>
              <a:spcAft>
                <a:spcPts val="0"/>
              </a:spcAft>
              <a:buNone/>
            </a:pPr>
            <a:r>
              <a:rPr lang="ja-JP" sz="2400">
                <a:solidFill>
                  <a:schemeClr val="lt1"/>
                </a:solidFill>
                <a:latin typeface="Trebuchet MS"/>
                <a:ea typeface="Trebuchet MS"/>
                <a:cs typeface="Trebuchet MS"/>
                <a:sym typeface="Trebuchet MS"/>
              </a:rPr>
              <a:t>疎かになりがち</a:t>
            </a:r>
            <a:endParaRPr/>
          </a:p>
        </p:txBody>
      </p:sp>
      <p:sp>
        <p:nvSpPr>
          <p:cNvPr id="217" name="Google Shape;217;p5"/>
          <p:cNvSpPr txBox="1"/>
          <p:nvPr/>
        </p:nvSpPr>
        <p:spPr>
          <a:xfrm>
            <a:off x="282923" y="2055295"/>
            <a:ext cx="7767214"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2400">
                <a:solidFill>
                  <a:schemeClr val="dk1"/>
                </a:solidFill>
                <a:latin typeface="Trebuchet MS"/>
                <a:ea typeface="Trebuchet MS"/>
                <a:cs typeface="Trebuchet MS"/>
                <a:sym typeface="Trebuchet MS"/>
              </a:rPr>
              <a:t>「</a:t>
            </a:r>
            <a:r>
              <a:rPr lang="ja-JP" sz="2400" b="0" i="0">
                <a:solidFill>
                  <a:srgbClr val="333333"/>
                </a:solidFill>
                <a:latin typeface="Arial"/>
                <a:ea typeface="Arial"/>
                <a:cs typeface="Arial"/>
                <a:sym typeface="Arial"/>
              </a:rPr>
              <a:t>重要度と緊急度のマトリクス」に当てはめてみると…</a:t>
            </a:r>
            <a:endParaRPr sz="2400">
              <a:solidFill>
                <a:schemeClr val="dk1"/>
              </a:solidFill>
              <a:latin typeface="Trebuchet MS"/>
              <a:ea typeface="Trebuchet MS"/>
              <a:cs typeface="Trebuchet MS"/>
              <a:sym typeface="Trebuchet MS"/>
            </a:endParaRPr>
          </a:p>
        </p:txBody>
      </p:sp>
      <p:pic>
        <p:nvPicPr>
          <p:cNvPr id="18" name="グラフィックス 17">
            <a:extLst>
              <a:ext uri="{FF2B5EF4-FFF2-40B4-BE49-F238E27FC236}">
                <a16:creationId xmlns:a16="http://schemas.microsoft.com/office/drawing/2014/main" id="{C58C7593-E288-45CF-BD09-15C053E3935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08941" y="144870"/>
            <a:ext cx="1219200" cy="3619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4"/>
                                        </p:tgtEl>
                                        <p:attrNameLst>
                                          <p:attrName>style.visibility</p:attrName>
                                        </p:attrNameLst>
                                      </p:cBhvr>
                                      <p:to>
                                        <p:strVal val="visible"/>
                                      </p:to>
                                    </p:set>
                                    <p:animEffect transition="in" filter="fade">
                                      <p:cBhvr>
                                        <p:cTn id="7" dur="1000"/>
                                        <p:tgtEl>
                                          <p:spTgt spid="2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15"/>
                                        </p:tgtEl>
                                        <p:attrNameLst>
                                          <p:attrName>style.visibility</p:attrName>
                                        </p:attrNameLst>
                                      </p:cBhvr>
                                      <p:to>
                                        <p:strVal val="visible"/>
                                      </p:to>
                                    </p:set>
                                    <p:animEffect transition="in" filter="fade">
                                      <p:cBhvr>
                                        <p:cTn id="12" dur="500"/>
                                        <p:tgtEl>
                                          <p:spTgt spid="215"/>
                                        </p:tgtEl>
                                      </p:cBhvr>
                                    </p:animEffect>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nodeType="clickEffect">
                                  <p:stCondLst>
                                    <p:cond delay="0"/>
                                  </p:stCondLst>
                                  <p:childTnLst>
                                    <p:set>
                                      <p:cBhvr>
                                        <p:cTn id="16" dur="1" fill="hold">
                                          <p:stCondLst>
                                            <p:cond delay="0"/>
                                          </p:stCondLst>
                                        </p:cTn>
                                        <p:tgtEl>
                                          <p:spTgt spid="216"/>
                                        </p:tgtEl>
                                        <p:attrNameLst>
                                          <p:attrName>style.visibility</p:attrName>
                                        </p:attrNameLst>
                                      </p:cBhvr>
                                      <p:to>
                                        <p:strVal val="visible"/>
                                      </p:to>
                                    </p:set>
                                    <p:anim calcmode="lin" valueType="num">
                                      <p:cBhvr additive="base">
                                        <p:cTn id="17" dur="500"/>
                                        <p:tgtEl>
                                          <p:spTgt spid="216"/>
                                        </p:tgtEl>
                                        <p:attrNameLst>
                                          <p:attrName>ppt_w</p:attrName>
                                        </p:attrNameLst>
                                      </p:cBhvr>
                                      <p:tavLst>
                                        <p:tav tm="0">
                                          <p:val>
                                            <p:strVal val="0"/>
                                          </p:val>
                                        </p:tav>
                                        <p:tav tm="100000">
                                          <p:val>
                                            <p:strVal val="#ppt_w"/>
                                          </p:val>
                                        </p:tav>
                                      </p:tavLst>
                                    </p:anim>
                                    <p:anim calcmode="lin" valueType="num">
                                      <p:cBhvr additive="base">
                                        <p:cTn id="18" dur="500"/>
                                        <p:tgtEl>
                                          <p:spTgt spid="216"/>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Google Shape;223;p6"/>
          <p:cNvSpPr txBox="1">
            <a:spLocks noGrp="1"/>
          </p:cNvSpPr>
          <p:nvPr>
            <p:ph type="title"/>
          </p:nvPr>
        </p:nvSpPr>
        <p:spPr>
          <a:xfrm>
            <a:off x="660400" y="609600"/>
            <a:ext cx="6876689" cy="13208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1"/>
              </a:buClr>
              <a:buSzPts val="3600"/>
              <a:buFont typeface="Trebuchet MS"/>
              <a:buNone/>
            </a:pPr>
            <a:r>
              <a:rPr lang="ja-JP" b="1"/>
              <a:t>エレファント・テクニック</a:t>
            </a:r>
            <a:endParaRPr b="1"/>
          </a:p>
        </p:txBody>
      </p:sp>
      <p:sp>
        <p:nvSpPr>
          <p:cNvPr id="224" name="Google Shape;224;p6"/>
          <p:cNvSpPr txBox="1"/>
          <p:nvPr/>
        </p:nvSpPr>
        <p:spPr>
          <a:xfrm>
            <a:off x="410533" y="5374367"/>
            <a:ext cx="7643627"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2400" b="1" i="0">
                <a:solidFill>
                  <a:srgbClr val="FF0000"/>
                </a:solidFill>
                <a:latin typeface="Verdana"/>
                <a:ea typeface="Verdana"/>
                <a:cs typeface="Verdana"/>
                <a:sym typeface="Verdana"/>
              </a:rPr>
              <a:t>大きかった象を細かく細かく分解して、</a:t>
            </a:r>
            <a:endParaRPr sz="2400" b="1" i="0">
              <a:solidFill>
                <a:srgbClr val="FF0000"/>
              </a:solidFill>
              <a:latin typeface="Verdana"/>
              <a:ea typeface="Verdana"/>
              <a:cs typeface="Verdana"/>
              <a:sym typeface="Verdana"/>
            </a:endParaRPr>
          </a:p>
          <a:p>
            <a:pPr marL="0" marR="0" lvl="0" indent="0" algn="l" rtl="0">
              <a:spcBef>
                <a:spcPts val="0"/>
              </a:spcBef>
              <a:spcAft>
                <a:spcPts val="0"/>
              </a:spcAft>
              <a:buNone/>
            </a:pPr>
            <a:r>
              <a:rPr lang="ja-JP" sz="2400" b="1">
                <a:solidFill>
                  <a:srgbClr val="FF0000"/>
                </a:solidFill>
                <a:latin typeface="Verdana"/>
                <a:ea typeface="Verdana"/>
                <a:cs typeface="Verdana"/>
                <a:sym typeface="Verdana"/>
              </a:rPr>
              <a:t>　　　　　　　　　　　</a:t>
            </a:r>
            <a:r>
              <a:rPr lang="ja-JP" sz="2400" b="1" i="0">
                <a:solidFill>
                  <a:srgbClr val="FF0000"/>
                </a:solidFill>
                <a:latin typeface="Verdana"/>
                <a:ea typeface="Verdana"/>
                <a:cs typeface="Verdana"/>
                <a:sym typeface="Verdana"/>
              </a:rPr>
              <a:t>それを毎日毎日着実に食べる</a:t>
            </a:r>
            <a:endParaRPr sz="2400" b="1">
              <a:solidFill>
                <a:srgbClr val="FF0000"/>
              </a:solidFill>
              <a:latin typeface="Trebuchet MS"/>
              <a:ea typeface="Trebuchet MS"/>
              <a:cs typeface="Trebuchet MS"/>
              <a:sym typeface="Trebuchet MS"/>
            </a:endParaRPr>
          </a:p>
        </p:txBody>
      </p:sp>
      <p:sp>
        <p:nvSpPr>
          <p:cNvPr id="225" name="Google Shape;225;p6"/>
          <p:cNvSpPr/>
          <p:nvPr/>
        </p:nvSpPr>
        <p:spPr>
          <a:xfrm>
            <a:off x="3993113" y="4751420"/>
            <a:ext cx="478466" cy="552892"/>
          </a:xfrm>
          <a:prstGeom prst="downArrow">
            <a:avLst>
              <a:gd name="adj1" fmla="val 50000"/>
              <a:gd name="adj2" fmla="val 50000"/>
            </a:avLst>
          </a:prstGeom>
          <a:gradFill>
            <a:gsLst>
              <a:gs pos="0">
                <a:srgbClr val="E8713E"/>
              </a:gs>
              <a:gs pos="78000">
                <a:srgbClr val="D25D15"/>
              </a:gs>
              <a:gs pos="100000">
                <a:srgbClr val="D25D15"/>
              </a:gs>
            </a:gsLst>
            <a:lin ang="5400000" scaled="0"/>
          </a:gradFill>
          <a:ln w="12700" cap="rnd" cmpd="sng">
            <a:solidFill>
              <a:schemeClr val="accent4"/>
            </a:solidFill>
            <a:prstDash val="solid"/>
            <a:round/>
            <a:headEnd type="none" w="sm" len="sm"/>
            <a:tailEnd type="none" w="sm" len="sm"/>
          </a:ln>
          <a:effectLst>
            <a:outerShdw blurRad="38100" dist="254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226" name="Google Shape;226;p6"/>
          <p:cNvSpPr txBox="1"/>
          <p:nvPr/>
        </p:nvSpPr>
        <p:spPr>
          <a:xfrm>
            <a:off x="259017" y="1765987"/>
            <a:ext cx="8449048" cy="163121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2000" b="1" i="0">
                <a:solidFill>
                  <a:srgbClr val="5D5D5D"/>
                </a:solidFill>
                <a:latin typeface="Verdana"/>
                <a:ea typeface="Verdana"/>
                <a:cs typeface="Verdana"/>
                <a:sym typeface="Verdana"/>
              </a:rPr>
              <a:t>先程のように、第二象限を疎かにした場合何が起こるか</a:t>
            </a:r>
            <a:endParaRPr sz="2400" b="1">
              <a:solidFill>
                <a:srgbClr val="5D5D5D"/>
              </a:solidFill>
              <a:latin typeface="Verdana"/>
              <a:ea typeface="Verdana"/>
              <a:cs typeface="Verdana"/>
              <a:sym typeface="Verdana"/>
            </a:endParaRPr>
          </a:p>
          <a:p>
            <a:pPr marL="0" marR="0" lvl="0" indent="0" algn="l" rtl="0">
              <a:spcBef>
                <a:spcPts val="0"/>
              </a:spcBef>
              <a:spcAft>
                <a:spcPts val="0"/>
              </a:spcAft>
              <a:buNone/>
            </a:pPr>
            <a:r>
              <a:rPr lang="ja-JP" sz="2000">
                <a:solidFill>
                  <a:srgbClr val="333333"/>
                </a:solidFill>
                <a:latin typeface="Arial"/>
                <a:ea typeface="Arial"/>
                <a:cs typeface="Arial"/>
                <a:sym typeface="Arial"/>
              </a:rPr>
              <a:t>時間</a:t>
            </a:r>
            <a:r>
              <a:rPr lang="ja-JP" sz="2000" b="0" i="0">
                <a:solidFill>
                  <a:srgbClr val="333333"/>
                </a:solidFill>
                <a:latin typeface="Arial"/>
                <a:ea typeface="Arial"/>
                <a:cs typeface="Arial"/>
                <a:sym typeface="Arial"/>
              </a:rPr>
              <a:t>を有効活用出来ていれば能力的には対応可能なはずだったのに、「先延ばしにしているうちに忘れてた」など、第2象限を先延ばしに</a:t>
            </a:r>
            <a:endParaRPr sz="2000" b="0" i="0">
              <a:solidFill>
                <a:srgbClr val="333333"/>
              </a:solidFill>
              <a:latin typeface="Arial"/>
              <a:ea typeface="Arial"/>
              <a:cs typeface="Arial"/>
              <a:sym typeface="Arial"/>
            </a:endParaRPr>
          </a:p>
          <a:p>
            <a:pPr marL="0" marR="0" lvl="0" indent="0" algn="l" rtl="0">
              <a:spcBef>
                <a:spcPts val="0"/>
              </a:spcBef>
              <a:spcAft>
                <a:spcPts val="0"/>
              </a:spcAft>
              <a:buNone/>
            </a:pPr>
            <a:r>
              <a:rPr lang="ja-JP" sz="2000" b="0" i="0">
                <a:solidFill>
                  <a:srgbClr val="333333"/>
                </a:solidFill>
                <a:latin typeface="Arial"/>
                <a:ea typeface="Arial"/>
                <a:cs typeface="Arial"/>
                <a:sym typeface="Arial"/>
              </a:rPr>
              <a:t>していると、</a:t>
            </a:r>
            <a:r>
              <a:rPr lang="ja-JP" sz="2000" i="0" u="sng">
                <a:solidFill>
                  <a:schemeClr val="dk1"/>
                </a:solidFill>
                <a:latin typeface="Arial"/>
                <a:ea typeface="Arial"/>
                <a:cs typeface="Arial"/>
                <a:sym typeface="Arial"/>
              </a:rPr>
              <a:t>いつのまにか第</a:t>
            </a:r>
            <a:r>
              <a:rPr lang="ja-JP" sz="2000" u="sng">
                <a:solidFill>
                  <a:schemeClr val="dk1"/>
                </a:solidFill>
                <a:latin typeface="Arial"/>
                <a:ea typeface="Arial"/>
                <a:cs typeface="Arial"/>
                <a:sym typeface="Arial"/>
              </a:rPr>
              <a:t>二</a:t>
            </a:r>
            <a:r>
              <a:rPr lang="ja-JP" sz="2000" i="0" u="sng">
                <a:solidFill>
                  <a:schemeClr val="dk1"/>
                </a:solidFill>
                <a:latin typeface="Arial"/>
                <a:ea typeface="Arial"/>
                <a:cs typeface="Arial"/>
                <a:sym typeface="Arial"/>
              </a:rPr>
              <a:t>象限の仕事が第</a:t>
            </a:r>
            <a:r>
              <a:rPr lang="ja-JP" sz="2000" u="sng">
                <a:solidFill>
                  <a:schemeClr val="dk1"/>
                </a:solidFill>
                <a:latin typeface="Arial"/>
                <a:ea typeface="Arial"/>
                <a:cs typeface="Arial"/>
                <a:sym typeface="Arial"/>
              </a:rPr>
              <a:t>一</a:t>
            </a:r>
            <a:r>
              <a:rPr lang="ja-JP" sz="2000" i="0" u="sng">
                <a:solidFill>
                  <a:schemeClr val="dk1"/>
                </a:solidFill>
                <a:latin typeface="Arial"/>
                <a:ea typeface="Arial"/>
                <a:cs typeface="Arial"/>
                <a:sym typeface="Arial"/>
              </a:rPr>
              <a:t>象限に移ってきて、</a:t>
            </a:r>
            <a:endParaRPr sz="2000" i="0" u="sng">
              <a:solidFill>
                <a:schemeClr val="dk1"/>
              </a:solidFill>
              <a:latin typeface="Arial"/>
              <a:ea typeface="Arial"/>
              <a:cs typeface="Arial"/>
              <a:sym typeface="Arial"/>
            </a:endParaRPr>
          </a:p>
          <a:p>
            <a:pPr marL="0" marR="0" lvl="0" indent="0" algn="l" rtl="0">
              <a:spcBef>
                <a:spcPts val="0"/>
              </a:spcBef>
              <a:spcAft>
                <a:spcPts val="0"/>
              </a:spcAft>
              <a:buNone/>
            </a:pPr>
            <a:r>
              <a:rPr lang="ja-JP" sz="2000" i="0" u="sng">
                <a:solidFill>
                  <a:schemeClr val="dk1"/>
                </a:solidFill>
                <a:latin typeface="Arial"/>
                <a:ea typeface="Arial"/>
                <a:cs typeface="Arial"/>
                <a:sym typeface="Arial"/>
              </a:rPr>
              <a:t>その仕事を思い出した時にはもう手遅れになっている。</a:t>
            </a:r>
            <a:endParaRPr sz="2000" i="0" u="sng">
              <a:solidFill>
                <a:schemeClr val="dk1"/>
              </a:solidFill>
              <a:latin typeface="Verdana"/>
              <a:ea typeface="Verdana"/>
              <a:cs typeface="Verdana"/>
              <a:sym typeface="Verdana"/>
            </a:endParaRPr>
          </a:p>
        </p:txBody>
      </p:sp>
      <p:sp>
        <p:nvSpPr>
          <p:cNvPr id="227" name="Google Shape;227;p6"/>
          <p:cNvSpPr txBox="1"/>
          <p:nvPr/>
        </p:nvSpPr>
        <p:spPr>
          <a:xfrm>
            <a:off x="322813" y="3564616"/>
            <a:ext cx="8297532" cy="135421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2400" b="1">
                <a:solidFill>
                  <a:srgbClr val="5D5D5D"/>
                </a:solidFill>
                <a:latin typeface="Verdana"/>
                <a:ea typeface="Verdana"/>
                <a:cs typeface="Verdana"/>
                <a:sym typeface="Verdana"/>
              </a:rPr>
              <a:t>エレファント・テクニック</a:t>
            </a:r>
            <a:endParaRPr sz="2400" b="1">
              <a:solidFill>
                <a:srgbClr val="5D5D5D"/>
              </a:solidFill>
              <a:latin typeface="Verdana"/>
              <a:ea typeface="Verdana"/>
              <a:cs typeface="Verdana"/>
              <a:sym typeface="Verdana"/>
            </a:endParaRPr>
          </a:p>
          <a:p>
            <a:pPr marL="0" marR="0" lvl="0" indent="0" algn="l" rtl="0">
              <a:spcBef>
                <a:spcPts val="0"/>
              </a:spcBef>
              <a:spcAft>
                <a:spcPts val="0"/>
              </a:spcAft>
              <a:buNone/>
            </a:pPr>
            <a:r>
              <a:rPr lang="ja-JP" sz="2000" b="0" i="0">
                <a:solidFill>
                  <a:srgbClr val="5D5D5D"/>
                </a:solidFill>
                <a:latin typeface="Verdana"/>
                <a:ea typeface="Verdana"/>
                <a:cs typeface="Verdana"/>
                <a:sym typeface="Verdana"/>
              </a:rPr>
              <a:t>・象のように大きなものを6カ月で食べきるという目標を立てる</a:t>
            </a:r>
            <a:endParaRPr sz="2000" b="0" i="0">
              <a:solidFill>
                <a:srgbClr val="5D5D5D"/>
              </a:solidFill>
              <a:latin typeface="Verdana"/>
              <a:ea typeface="Verdana"/>
              <a:cs typeface="Verdana"/>
              <a:sym typeface="Verdana"/>
            </a:endParaRPr>
          </a:p>
          <a:p>
            <a:pPr marL="0" marR="0" lvl="0" indent="0" algn="l" rtl="0">
              <a:spcBef>
                <a:spcPts val="0"/>
              </a:spcBef>
              <a:spcAft>
                <a:spcPts val="0"/>
              </a:spcAft>
              <a:buNone/>
            </a:pPr>
            <a:r>
              <a:rPr lang="ja-JP" sz="2000" b="0" i="0">
                <a:solidFill>
                  <a:srgbClr val="5D5D5D"/>
                </a:solidFill>
                <a:latin typeface="Verdana"/>
                <a:ea typeface="Verdana"/>
                <a:cs typeface="Verdana"/>
                <a:sym typeface="Verdana"/>
              </a:rPr>
              <a:t>・どうすれば食べきれるでしょうか？</a:t>
            </a:r>
            <a:endParaRPr sz="2000">
              <a:solidFill>
                <a:schemeClr val="dk1"/>
              </a:solidFill>
              <a:latin typeface="Trebuchet MS"/>
              <a:ea typeface="Trebuchet MS"/>
              <a:cs typeface="Trebuchet MS"/>
              <a:sym typeface="Trebuchet MS"/>
            </a:endParaRPr>
          </a:p>
          <a:p>
            <a:pPr marL="0" marR="0" lvl="0" indent="0" algn="l" rtl="0">
              <a:spcBef>
                <a:spcPts val="0"/>
              </a:spcBef>
              <a:spcAft>
                <a:spcPts val="0"/>
              </a:spcAft>
              <a:buNone/>
            </a:pPr>
            <a:endParaRPr sz="1800">
              <a:solidFill>
                <a:schemeClr val="dk1"/>
              </a:solidFill>
              <a:latin typeface="Trebuchet MS"/>
              <a:ea typeface="Trebuchet MS"/>
              <a:cs typeface="Trebuchet MS"/>
              <a:sym typeface="Trebuchet MS"/>
            </a:endParaRPr>
          </a:p>
        </p:txBody>
      </p:sp>
      <p:pic>
        <p:nvPicPr>
          <p:cNvPr id="7" name="グラフィックス 6">
            <a:extLst>
              <a:ext uri="{FF2B5EF4-FFF2-40B4-BE49-F238E27FC236}">
                <a16:creationId xmlns:a16="http://schemas.microsoft.com/office/drawing/2014/main" id="{F28D9DEF-E3CD-4A8B-BE3D-08BAB8C0154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08941" y="144870"/>
            <a:ext cx="1219200" cy="3619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27">
                                            <p:txEl>
                                              <p:pRg st="0" end="0"/>
                                            </p:txEl>
                                          </p:spTgt>
                                        </p:tgtEl>
                                        <p:attrNameLst>
                                          <p:attrName>style.visibility</p:attrName>
                                        </p:attrNameLst>
                                      </p:cBhvr>
                                      <p:to>
                                        <p:strVal val="visible"/>
                                      </p:to>
                                    </p:set>
                                    <p:animEffect transition="in" filter="fade">
                                      <p:cBhvr>
                                        <p:cTn id="7" dur="500"/>
                                        <p:tgtEl>
                                          <p:spTgt spid="227">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27">
                                            <p:txEl>
                                              <p:pRg st="1" end="1"/>
                                            </p:txEl>
                                          </p:spTgt>
                                        </p:tgtEl>
                                        <p:attrNameLst>
                                          <p:attrName>style.visibility</p:attrName>
                                        </p:attrNameLst>
                                      </p:cBhvr>
                                      <p:to>
                                        <p:strVal val="visible"/>
                                      </p:to>
                                    </p:set>
                                    <p:animEffect transition="in" filter="fade">
                                      <p:cBhvr>
                                        <p:cTn id="10" dur="500"/>
                                        <p:tgtEl>
                                          <p:spTgt spid="227">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27">
                                            <p:txEl>
                                              <p:pRg st="2" end="2"/>
                                            </p:txEl>
                                          </p:spTgt>
                                        </p:tgtEl>
                                        <p:attrNameLst>
                                          <p:attrName>style.visibility</p:attrName>
                                        </p:attrNameLst>
                                      </p:cBhvr>
                                      <p:to>
                                        <p:strVal val="visible"/>
                                      </p:to>
                                    </p:set>
                                    <p:animEffect transition="in" filter="fade">
                                      <p:cBhvr>
                                        <p:cTn id="13" dur="500"/>
                                        <p:tgtEl>
                                          <p:spTgt spid="227">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27">
                                            <p:txEl>
                                              <p:pRg st="3" end="3"/>
                                            </p:txEl>
                                          </p:spTgt>
                                        </p:tgtEl>
                                        <p:attrNameLst>
                                          <p:attrName>style.visibility</p:attrName>
                                        </p:attrNameLst>
                                      </p:cBhvr>
                                      <p:to>
                                        <p:strVal val="visible"/>
                                      </p:to>
                                    </p:set>
                                    <p:animEffect transition="in" filter="fade">
                                      <p:cBhvr>
                                        <p:cTn id="16" dur="500"/>
                                        <p:tgtEl>
                                          <p:spTgt spid="227">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225"/>
                                        </p:tgtEl>
                                        <p:attrNameLst>
                                          <p:attrName>style.visibility</p:attrName>
                                        </p:attrNameLst>
                                      </p:cBhvr>
                                      <p:to>
                                        <p:strVal val="visible"/>
                                      </p:to>
                                    </p:set>
                                    <p:animEffect transition="in" filter="fade">
                                      <p:cBhvr>
                                        <p:cTn id="21" dur="1000"/>
                                        <p:tgtEl>
                                          <p:spTgt spid="225"/>
                                        </p:tgtEl>
                                      </p:cBhvr>
                                    </p:animEffect>
                                  </p:childTnLst>
                                </p:cTn>
                              </p:par>
                              <p:par>
                                <p:cTn id="22" presetID="10" presetClass="entr" presetSubtype="0" fill="hold" nodeType="withEffect">
                                  <p:stCondLst>
                                    <p:cond delay="1000"/>
                                  </p:stCondLst>
                                  <p:childTnLst>
                                    <p:set>
                                      <p:cBhvr>
                                        <p:cTn id="23" dur="1" fill="hold">
                                          <p:stCondLst>
                                            <p:cond delay="0"/>
                                          </p:stCondLst>
                                        </p:cTn>
                                        <p:tgtEl>
                                          <p:spTgt spid="224"/>
                                        </p:tgtEl>
                                        <p:attrNameLst>
                                          <p:attrName>style.visibility</p:attrName>
                                        </p:attrNameLst>
                                      </p:cBhvr>
                                      <p:to>
                                        <p:strVal val="visible"/>
                                      </p:to>
                                    </p:set>
                                    <p:animEffect transition="in" filter="fade">
                                      <p:cBhvr>
                                        <p:cTn id="24" dur="500"/>
                                        <p:tgtEl>
                                          <p:spTgt spid="2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7"/>
          <p:cNvSpPr txBox="1">
            <a:spLocks noGrp="1"/>
          </p:cNvSpPr>
          <p:nvPr>
            <p:ph type="title"/>
          </p:nvPr>
        </p:nvSpPr>
        <p:spPr>
          <a:xfrm>
            <a:off x="660400" y="609600"/>
            <a:ext cx="6876689" cy="13208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1"/>
              </a:buClr>
              <a:buSzPts val="3600"/>
              <a:buFont typeface="Trebuchet MS"/>
              <a:buNone/>
            </a:pPr>
            <a:r>
              <a:rPr lang="ja-JP" b="1"/>
              <a:t>ステップ・イン・テクニック</a:t>
            </a:r>
            <a:endParaRPr/>
          </a:p>
        </p:txBody>
      </p:sp>
      <p:sp>
        <p:nvSpPr>
          <p:cNvPr id="234" name="Google Shape;234;p7"/>
          <p:cNvSpPr txBox="1"/>
          <p:nvPr/>
        </p:nvSpPr>
        <p:spPr>
          <a:xfrm>
            <a:off x="660400" y="1930400"/>
            <a:ext cx="8585200" cy="378565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2400" b="1">
                <a:solidFill>
                  <a:schemeClr val="dk1"/>
                </a:solidFill>
                <a:latin typeface="Trebuchet MS"/>
                <a:ea typeface="Trebuchet MS"/>
                <a:cs typeface="Trebuchet MS"/>
                <a:sym typeface="Trebuchet MS"/>
              </a:rPr>
              <a:t>ステップ・イン・テクニック</a:t>
            </a:r>
            <a:endParaRPr sz="2400">
              <a:solidFill>
                <a:schemeClr val="dk1"/>
              </a:solidFill>
              <a:latin typeface="Trebuchet MS"/>
              <a:ea typeface="Trebuchet MS"/>
              <a:cs typeface="Trebuchet MS"/>
              <a:sym typeface="Trebuchet MS"/>
            </a:endParaRPr>
          </a:p>
          <a:p>
            <a:pPr marL="0" marR="0" lvl="0" indent="0" algn="l" rtl="0">
              <a:spcBef>
                <a:spcPts val="0"/>
              </a:spcBef>
              <a:spcAft>
                <a:spcPts val="0"/>
              </a:spcAft>
              <a:buNone/>
            </a:pPr>
            <a:r>
              <a:rPr lang="ja-JP" sz="2400">
                <a:solidFill>
                  <a:schemeClr val="dk1"/>
                </a:solidFill>
                <a:latin typeface="Trebuchet MS"/>
                <a:ea typeface="Trebuchet MS"/>
                <a:cs typeface="Trebuchet MS"/>
                <a:sym typeface="Trebuchet MS"/>
              </a:rPr>
              <a:t>アメリカの心理学者ズーニンの、</a:t>
            </a:r>
            <a:endParaRPr/>
          </a:p>
          <a:p>
            <a:pPr marL="0" marR="0" lvl="0" indent="0" algn="l" rtl="0">
              <a:spcBef>
                <a:spcPts val="0"/>
              </a:spcBef>
              <a:spcAft>
                <a:spcPts val="0"/>
              </a:spcAft>
              <a:buNone/>
            </a:pPr>
            <a:r>
              <a:rPr lang="ja-JP" sz="1600">
                <a:solidFill>
                  <a:schemeClr val="dk1"/>
                </a:solidFill>
                <a:latin typeface="Trebuchet MS"/>
                <a:ea typeface="Trebuchet MS"/>
                <a:cs typeface="Trebuchet MS"/>
                <a:sym typeface="Trebuchet MS"/>
              </a:rPr>
              <a:t>※１</a:t>
            </a:r>
            <a:r>
              <a:rPr lang="ja-JP" sz="2400">
                <a:solidFill>
                  <a:schemeClr val="dk1"/>
                </a:solidFill>
                <a:latin typeface="Trebuchet MS"/>
                <a:ea typeface="Trebuchet MS"/>
                <a:cs typeface="Trebuchet MS"/>
                <a:sym typeface="Trebuchet MS"/>
              </a:rPr>
              <a:t>「物事は最初の4分間、初動の4分が決め手である」</a:t>
            </a:r>
            <a:endParaRPr sz="2400">
              <a:solidFill>
                <a:schemeClr val="dk1"/>
              </a:solidFill>
              <a:latin typeface="Trebuchet MS"/>
              <a:ea typeface="Trebuchet MS"/>
              <a:cs typeface="Trebuchet MS"/>
              <a:sym typeface="Trebuchet MS"/>
            </a:endParaRPr>
          </a:p>
          <a:p>
            <a:pPr marL="0" marR="0" lvl="0" indent="0" algn="l" rtl="0">
              <a:spcBef>
                <a:spcPts val="0"/>
              </a:spcBef>
              <a:spcAft>
                <a:spcPts val="0"/>
              </a:spcAft>
              <a:buNone/>
            </a:pPr>
            <a:r>
              <a:rPr lang="ja-JP" sz="2400">
                <a:solidFill>
                  <a:schemeClr val="dk1"/>
                </a:solidFill>
                <a:latin typeface="Trebuchet MS"/>
                <a:ea typeface="Trebuchet MS"/>
                <a:cs typeface="Trebuchet MS"/>
                <a:sym typeface="Trebuchet MS"/>
              </a:rPr>
              <a:t>という考え方を応用したもの。</a:t>
            </a:r>
            <a:endParaRPr sz="2400">
              <a:solidFill>
                <a:schemeClr val="dk1"/>
              </a:solidFill>
              <a:latin typeface="Trebuchet MS"/>
              <a:ea typeface="Trebuchet MS"/>
              <a:cs typeface="Trebuchet MS"/>
              <a:sym typeface="Trebuchet MS"/>
            </a:endParaRPr>
          </a:p>
          <a:p>
            <a:pPr marL="0" marR="0" lvl="0" indent="0" algn="l" rtl="0">
              <a:spcBef>
                <a:spcPts val="0"/>
              </a:spcBef>
              <a:spcAft>
                <a:spcPts val="0"/>
              </a:spcAft>
              <a:buNone/>
            </a:pPr>
            <a:endParaRPr sz="2400">
              <a:solidFill>
                <a:schemeClr val="dk1"/>
              </a:solidFill>
              <a:latin typeface="Trebuchet MS"/>
              <a:ea typeface="Trebuchet MS"/>
              <a:cs typeface="Trebuchet MS"/>
              <a:sym typeface="Trebuchet MS"/>
            </a:endParaRPr>
          </a:p>
          <a:p>
            <a:pPr marL="0" marR="0" lvl="0" indent="0" algn="l" rtl="0">
              <a:spcBef>
                <a:spcPts val="0"/>
              </a:spcBef>
              <a:spcAft>
                <a:spcPts val="0"/>
              </a:spcAft>
              <a:buNone/>
            </a:pPr>
            <a:r>
              <a:rPr lang="ja-JP" sz="2400">
                <a:solidFill>
                  <a:schemeClr val="dk1"/>
                </a:solidFill>
                <a:latin typeface="Trebuchet MS"/>
                <a:ea typeface="Trebuchet MS"/>
                <a:cs typeface="Trebuchet MS"/>
                <a:sym typeface="Trebuchet MS"/>
              </a:rPr>
              <a:t> 　</a:t>
            </a:r>
            <a:r>
              <a:rPr lang="ja-JP" sz="2000" b="1">
                <a:solidFill>
                  <a:schemeClr val="dk1"/>
                </a:solidFill>
                <a:latin typeface="Trebuchet MS"/>
                <a:ea typeface="Trebuchet MS"/>
                <a:cs typeface="Trebuchet MS"/>
                <a:sym typeface="Trebuchet MS"/>
              </a:rPr>
              <a:t>※1 何かを始める時に、最初の4分間で軌道にのせると</a:t>
            </a:r>
            <a:endParaRPr sz="2000" b="1">
              <a:solidFill>
                <a:schemeClr val="dk1"/>
              </a:solidFill>
              <a:latin typeface="Trebuchet MS"/>
              <a:ea typeface="Trebuchet MS"/>
              <a:cs typeface="Trebuchet MS"/>
              <a:sym typeface="Trebuchet MS"/>
            </a:endParaRPr>
          </a:p>
          <a:p>
            <a:pPr marL="0" marR="0" lvl="0" indent="0" algn="l" rtl="0">
              <a:spcBef>
                <a:spcPts val="0"/>
              </a:spcBef>
              <a:spcAft>
                <a:spcPts val="0"/>
              </a:spcAft>
              <a:buNone/>
            </a:pPr>
            <a:r>
              <a:rPr lang="ja-JP" sz="2000" b="1">
                <a:solidFill>
                  <a:schemeClr val="dk1"/>
                </a:solidFill>
                <a:latin typeface="Trebuchet MS"/>
                <a:ea typeface="Trebuchet MS"/>
                <a:cs typeface="Trebuchet MS"/>
                <a:sym typeface="Trebuchet MS"/>
              </a:rPr>
              <a:t>　　　  あとは楽になるが、最初の4分間で失敗すると、</a:t>
            </a:r>
            <a:endParaRPr sz="2000" b="1">
              <a:solidFill>
                <a:schemeClr val="dk1"/>
              </a:solidFill>
              <a:latin typeface="Trebuchet MS"/>
              <a:ea typeface="Trebuchet MS"/>
              <a:cs typeface="Trebuchet MS"/>
              <a:sym typeface="Trebuchet MS"/>
            </a:endParaRPr>
          </a:p>
          <a:p>
            <a:pPr marL="0" marR="0" lvl="0" indent="0" algn="l" rtl="0">
              <a:spcBef>
                <a:spcPts val="0"/>
              </a:spcBef>
              <a:spcAft>
                <a:spcPts val="0"/>
              </a:spcAft>
              <a:buNone/>
            </a:pPr>
            <a:r>
              <a:rPr lang="ja-JP" sz="2000" b="1">
                <a:solidFill>
                  <a:schemeClr val="dk1"/>
                </a:solidFill>
                <a:latin typeface="Trebuchet MS"/>
                <a:ea typeface="Trebuchet MS"/>
                <a:cs typeface="Trebuchet MS"/>
                <a:sym typeface="Trebuchet MS"/>
              </a:rPr>
              <a:t>　　 　 その日はその後すべてがダメになってしまう、という事。</a:t>
            </a:r>
            <a:endParaRPr sz="2000" b="1">
              <a:solidFill>
                <a:schemeClr val="dk1"/>
              </a:solidFill>
              <a:latin typeface="Trebuchet MS"/>
              <a:ea typeface="Trebuchet MS"/>
              <a:cs typeface="Trebuchet MS"/>
              <a:sym typeface="Trebuchet MS"/>
            </a:endParaRPr>
          </a:p>
          <a:p>
            <a:pPr marL="0" marR="0" lvl="0" indent="0" algn="l" rtl="0">
              <a:spcBef>
                <a:spcPts val="0"/>
              </a:spcBef>
              <a:spcAft>
                <a:spcPts val="0"/>
              </a:spcAft>
              <a:buNone/>
            </a:pPr>
            <a:endParaRPr sz="2400" b="1">
              <a:solidFill>
                <a:schemeClr val="dk1"/>
              </a:solidFill>
              <a:latin typeface="Trebuchet MS"/>
              <a:ea typeface="Trebuchet MS"/>
              <a:cs typeface="Trebuchet MS"/>
              <a:sym typeface="Trebuchet MS"/>
            </a:endParaRPr>
          </a:p>
          <a:p>
            <a:pPr marL="0" marR="0" lvl="0" indent="0" algn="l" rtl="0">
              <a:spcBef>
                <a:spcPts val="0"/>
              </a:spcBef>
              <a:spcAft>
                <a:spcPts val="0"/>
              </a:spcAft>
              <a:buClr>
                <a:schemeClr val="dk1"/>
              </a:buClr>
              <a:buSzPts val="2400"/>
              <a:buFont typeface="Trebuchet MS"/>
              <a:buNone/>
            </a:pPr>
            <a:r>
              <a:rPr lang="ja-JP" sz="2400">
                <a:solidFill>
                  <a:schemeClr val="dk1"/>
                </a:solidFill>
                <a:latin typeface="Trebuchet MS"/>
                <a:ea typeface="Trebuchet MS"/>
                <a:cs typeface="Trebuchet MS"/>
                <a:sym typeface="Trebuchet MS"/>
              </a:rPr>
              <a:t>　　</a:t>
            </a:r>
            <a:endParaRPr sz="1800">
              <a:solidFill>
                <a:schemeClr val="dk1"/>
              </a:solidFill>
              <a:latin typeface="Trebuchet MS"/>
              <a:ea typeface="Trebuchet MS"/>
              <a:cs typeface="Trebuchet MS"/>
              <a:sym typeface="Trebuchet MS"/>
            </a:endParaRPr>
          </a:p>
        </p:txBody>
      </p:sp>
      <p:pic>
        <p:nvPicPr>
          <p:cNvPr id="4" name="グラフィックス 3">
            <a:extLst>
              <a:ext uri="{FF2B5EF4-FFF2-40B4-BE49-F238E27FC236}">
                <a16:creationId xmlns:a16="http://schemas.microsoft.com/office/drawing/2014/main" id="{347EA166-6142-417B-A59D-AB0270B03FB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08941" y="144870"/>
            <a:ext cx="1219200" cy="3619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34"/>
                                        </p:tgtEl>
                                        <p:attrNameLst>
                                          <p:attrName>style.visibility</p:attrName>
                                        </p:attrNameLst>
                                      </p:cBhvr>
                                      <p:to>
                                        <p:strVal val="visible"/>
                                      </p:to>
                                    </p:set>
                                    <p:animEffect transition="in" filter="fade">
                                      <p:cBhvr>
                                        <p:cTn id="7" dur="500"/>
                                        <p:tgtEl>
                                          <p:spTgt spid="2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Google Shape;240;p8"/>
          <p:cNvSpPr txBox="1">
            <a:spLocks noGrp="1"/>
          </p:cNvSpPr>
          <p:nvPr>
            <p:ph type="title"/>
          </p:nvPr>
        </p:nvSpPr>
        <p:spPr>
          <a:xfrm>
            <a:off x="202500" y="513907"/>
            <a:ext cx="7792485" cy="1320800"/>
          </a:xfrm>
          <a:prstGeom prst="rect">
            <a:avLst/>
          </a:prstGeom>
          <a:noFill/>
          <a:ln>
            <a:noFill/>
          </a:ln>
        </p:spPr>
        <p:txBody>
          <a:bodyPr spcFirstLastPara="1" wrap="square" lIns="91425" tIns="45700" rIns="91425" bIns="45700" anchor="ctr" anchorCtr="0">
            <a:normAutofit fontScale="90000"/>
          </a:bodyPr>
          <a:lstStyle/>
          <a:p>
            <a:pPr marL="0" lvl="0" indent="0" algn="l" rtl="0">
              <a:spcBef>
                <a:spcPts val="0"/>
              </a:spcBef>
              <a:spcAft>
                <a:spcPts val="0"/>
              </a:spcAft>
              <a:buClr>
                <a:schemeClr val="accent1"/>
              </a:buClr>
              <a:buSzPct val="100000"/>
              <a:buFont typeface="Trebuchet MS"/>
              <a:buNone/>
            </a:pPr>
            <a:r>
              <a:rPr lang="ja-JP" sz="3200" b="1"/>
              <a:t>　「重要度は低いが緊急度は高い仕事」は</a:t>
            </a:r>
            <a:br>
              <a:rPr lang="ja-JP" sz="3200" b="1"/>
            </a:br>
            <a:r>
              <a:rPr lang="ja-JP" sz="3200" b="1"/>
              <a:t>　　　　　　　　　　　最短時間でおこなう</a:t>
            </a:r>
            <a:endParaRPr/>
          </a:p>
        </p:txBody>
      </p:sp>
      <p:sp>
        <p:nvSpPr>
          <p:cNvPr id="241" name="Google Shape;241;p8"/>
          <p:cNvSpPr txBox="1"/>
          <p:nvPr/>
        </p:nvSpPr>
        <p:spPr>
          <a:xfrm>
            <a:off x="831915" y="1834707"/>
            <a:ext cx="7376420" cy="147732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2400">
                <a:solidFill>
                  <a:schemeClr val="dk1"/>
                </a:solidFill>
                <a:latin typeface="Trebuchet MS"/>
                <a:ea typeface="Trebuchet MS"/>
                <a:cs typeface="Trebuchet MS"/>
                <a:sym typeface="Trebuchet MS"/>
              </a:rPr>
              <a:t>・必要以上に丁寧に、完璧を目指さない</a:t>
            </a:r>
            <a:endParaRPr sz="2400">
              <a:solidFill>
                <a:schemeClr val="dk1"/>
              </a:solidFill>
              <a:latin typeface="Trebuchet MS"/>
              <a:ea typeface="Trebuchet MS"/>
              <a:cs typeface="Trebuchet MS"/>
              <a:sym typeface="Trebuchet MS"/>
            </a:endParaRPr>
          </a:p>
          <a:p>
            <a:pPr marL="0" marR="0" lvl="0" indent="0" algn="l" rtl="0">
              <a:spcBef>
                <a:spcPts val="0"/>
              </a:spcBef>
              <a:spcAft>
                <a:spcPts val="0"/>
              </a:spcAft>
              <a:buNone/>
            </a:pPr>
            <a:r>
              <a:rPr lang="ja-JP" sz="2400">
                <a:solidFill>
                  <a:schemeClr val="dk1"/>
                </a:solidFill>
                <a:latin typeface="Trebuchet MS"/>
                <a:ea typeface="Trebuchet MS"/>
                <a:cs typeface="Trebuchet MS"/>
                <a:sym typeface="Trebuchet MS"/>
              </a:rPr>
              <a:t>・似ている仕事はまとめておこなう</a:t>
            </a:r>
            <a:endParaRPr sz="2400">
              <a:solidFill>
                <a:schemeClr val="dk1"/>
              </a:solidFill>
              <a:latin typeface="Trebuchet MS"/>
              <a:ea typeface="Trebuchet MS"/>
              <a:cs typeface="Trebuchet MS"/>
              <a:sym typeface="Trebuchet MS"/>
            </a:endParaRPr>
          </a:p>
          <a:p>
            <a:pPr marL="0" marR="0" lvl="0" indent="0" algn="l" rtl="0">
              <a:spcBef>
                <a:spcPts val="0"/>
              </a:spcBef>
              <a:spcAft>
                <a:spcPts val="0"/>
              </a:spcAft>
              <a:buNone/>
            </a:pPr>
            <a:r>
              <a:rPr lang="ja-JP" sz="2400">
                <a:solidFill>
                  <a:schemeClr val="dk1"/>
                </a:solidFill>
                <a:latin typeface="Trebuchet MS"/>
                <a:ea typeface="Trebuchet MS"/>
                <a:cs typeface="Trebuchet MS"/>
                <a:sym typeface="Trebuchet MS"/>
              </a:rPr>
              <a:t>・ルーティンワークはリストや雛形で効率化する</a:t>
            </a:r>
            <a:endParaRPr sz="2400">
              <a:solidFill>
                <a:schemeClr val="dk1"/>
              </a:solidFill>
              <a:latin typeface="Trebuchet MS"/>
              <a:ea typeface="Trebuchet MS"/>
              <a:cs typeface="Trebuchet MS"/>
              <a:sym typeface="Trebuchet MS"/>
            </a:endParaRPr>
          </a:p>
          <a:p>
            <a:pPr marL="0" marR="0" lvl="0" indent="0" algn="l" rtl="0">
              <a:spcBef>
                <a:spcPts val="0"/>
              </a:spcBef>
              <a:spcAft>
                <a:spcPts val="0"/>
              </a:spcAft>
              <a:buNone/>
            </a:pPr>
            <a:endParaRPr sz="1800">
              <a:solidFill>
                <a:schemeClr val="dk1"/>
              </a:solidFill>
              <a:latin typeface="Trebuchet MS"/>
              <a:ea typeface="Trebuchet MS"/>
              <a:cs typeface="Trebuchet MS"/>
              <a:sym typeface="Trebuchet MS"/>
            </a:endParaRPr>
          </a:p>
        </p:txBody>
      </p:sp>
      <p:sp>
        <p:nvSpPr>
          <p:cNvPr id="242" name="Google Shape;242;p8"/>
          <p:cNvSpPr txBox="1"/>
          <p:nvPr/>
        </p:nvSpPr>
        <p:spPr>
          <a:xfrm>
            <a:off x="574641" y="3584354"/>
            <a:ext cx="7048205" cy="1320800"/>
          </a:xfrm>
          <a:prstGeom prst="rect">
            <a:avLst/>
          </a:prstGeom>
          <a:noFill/>
          <a:ln>
            <a:noFill/>
          </a:ln>
        </p:spPr>
        <p:txBody>
          <a:bodyPr spcFirstLastPara="1" wrap="square" lIns="91425" tIns="45700" rIns="91425" bIns="45700" anchor="ctr" anchorCtr="0">
            <a:normAutofit fontScale="97500"/>
          </a:bodyPr>
          <a:lstStyle/>
          <a:p>
            <a:pPr marL="0" marR="0" lvl="0" indent="0" algn="ctr" rtl="0">
              <a:spcBef>
                <a:spcPts val="0"/>
              </a:spcBef>
              <a:spcAft>
                <a:spcPts val="0"/>
              </a:spcAft>
              <a:buClr>
                <a:schemeClr val="accent1"/>
              </a:buClr>
              <a:buSzPct val="100000"/>
              <a:buFont typeface="Trebuchet MS"/>
              <a:buNone/>
            </a:pPr>
            <a:r>
              <a:rPr lang="ja-JP" sz="3200" b="1">
                <a:solidFill>
                  <a:schemeClr val="accent1"/>
                </a:solidFill>
                <a:latin typeface="Trebuchet MS"/>
                <a:ea typeface="Trebuchet MS"/>
                <a:cs typeface="Trebuchet MS"/>
                <a:sym typeface="Trebuchet MS"/>
              </a:rPr>
              <a:t>自分にしか出来ない仕事を優先する</a:t>
            </a:r>
            <a:endParaRPr/>
          </a:p>
        </p:txBody>
      </p:sp>
      <p:sp>
        <p:nvSpPr>
          <p:cNvPr id="243" name="Google Shape;243;p8"/>
          <p:cNvSpPr txBox="1"/>
          <p:nvPr/>
        </p:nvSpPr>
        <p:spPr>
          <a:xfrm>
            <a:off x="831915" y="4660021"/>
            <a:ext cx="6549656" cy="147732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2400">
                <a:solidFill>
                  <a:schemeClr val="dk1"/>
                </a:solidFill>
                <a:latin typeface="Trebuchet MS"/>
                <a:ea typeface="Trebuchet MS"/>
                <a:cs typeface="Trebuchet MS"/>
                <a:sym typeface="Trebuchet MS"/>
              </a:rPr>
              <a:t>・人を信頼し、任せる</a:t>
            </a:r>
            <a:endParaRPr sz="2400">
              <a:solidFill>
                <a:schemeClr val="dk1"/>
              </a:solidFill>
              <a:latin typeface="Trebuchet MS"/>
              <a:ea typeface="Trebuchet MS"/>
              <a:cs typeface="Trebuchet MS"/>
              <a:sym typeface="Trebuchet MS"/>
            </a:endParaRPr>
          </a:p>
          <a:p>
            <a:pPr marL="0" marR="0" lvl="0" indent="0" algn="l" rtl="0">
              <a:spcBef>
                <a:spcPts val="0"/>
              </a:spcBef>
              <a:spcAft>
                <a:spcPts val="0"/>
              </a:spcAft>
              <a:buNone/>
            </a:pPr>
            <a:r>
              <a:rPr lang="ja-JP" sz="2400">
                <a:solidFill>
                  <a:schemeClr val="dk1"/>
                </a:solidFill>
                <a:latin typeface="Trebuchet MS"/>
                <a:ea typeface="Trebuchet MS"/>
                <a:cs typeface="Trebuchet MS"/>
                <a:sym typeface="Trebuchet MS"/>
              </a:rPr>
              <a:t>・外注も検討する</a:t>
            </a:r>
            <a:endParaRPr sz="2400">
              <a:solidFill>
                <a:schemeClr val="dk1"/>
              </a:solidFill>
              <a:latin typeface="Trebuchet MS"/>
              <a:ea typeface="Trebuchet MS"/>
              <a:cs typeface="Trebuchet MS"/>
              <a:sym typeface="Trebuchet MS"/>
            </a:endParaRPr>
          </a:p>
          <a:p>
            <a:pPr marL="0" marR="0" lvl="0" indent="0" algn="l" rtl="0">
              <a:spcBef>
                <a:spcPts val="0"/>
              </a:spcBef>
              <a:spcAft>
                <a:spcPts val="0"/>
              </a:spcAft>
              <a:buNone/>
            </a:pPr>
            <a:r>
              <a:rPr lang="ja-JP" sz="2400">
                <a:solidFill>
                  <a:schemeClr val="dk1"/>
                </a:solidFill>
                <a:latin typeface="Trebuchet MS"/>
                <a:ea typeface="Trebuchet MS"/>
                <a:cs typeface="Trebuchet MS"/>
                <a:sym typeface="Trebuchet MS"/>
              </a:rPr>
              <a:t>・コミュニケーションを円滑にとる</a:t>
            </a:r>
            <a:endParaRPr sz="2400">
              <a:solidFill>
                <a:schemeClr val="dk1"/>
              </a:solidFill>
              <a:latin typeface="Trebuchet MS"/>
              <a:ea typeface="Trebuchet MS"/>
              <a:cs typeface="Trebuchet MS"/>
              <a:sym typeface="Trebuchet MS"/>
            </a:endParaRPr>
          </a:p>
          <a:p>
            <a:pPr marL="0" marR="0" lvl="0" indent="0" algn="l" rtl="0">
              <a:spcBef>
                <a:spcPts val="0"/>
              </a:spcBef>
              <a:spcAft>
                <a:spcPts val="0"/>
              </a:spcAft>
              <a:buNone/>
            </a:pPr>
            <a:endParaRPr sz="1800">
              <a:solidFill>
                <a:schemeClr val="dk1"/>
              </a:solidFill>
              <a:latin typeface="Trebuchet MS"/>
              <a:ea typeface="Trebuchet MS"/>
              <a:cs typeface="Trebuchet MS"/>
              <a:sym typeface="Trebuchet MS"/>
            </a:endParaRPr>
          </a:p>
        </p:txBody>
      </p:sp>
      <p:pic>
        <p:nvPicPr>
          <p:cNvPr id="6" name="グラフィックス 5">
            <a:extLst>
              <a:ext uri="{FF2B5EF4-FFF2-40B4-BE49-F238E27FC236}">
                <a16:creationId xmlns:a16="http://schemas.microsoft.com/office/drawing/2014/main" id="{45F993C9-FA02-4B48-901D-9025C5D1F45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08941" y="144870"/>
            <a:ext cx="1219200" cy="3619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1">
                                            <p:txEl>
                                              <p:pRg st="0" end="0"/>
                                            </p:txEl>
                                          </p:spTgt>
                                        </p:tgtEl>
                                        <p:attrNameLst>
                                          <p:attrName>style.visibility</p:attrName>
                                        </p:attrNameLst>
                                      </p:cBhvr>
                                      <p:to>
                                        <p:strVal val="visible"/>
                                      </p:to>
                                    </p:set>
                                    <p:animEffect transition="in" filter="fade">
                                      <p:cBhvr>
                                        <p:cTn id="7" dur="500"/>
                                        <p:tgtEl>
                                          <p:spTgt spid="24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41">
                                            <p:txEl>
                                              <p:pRg st="1" end="1"/>
                                            </p:txEl>
                                          </p:spTgt>
                                        </p:tgtEl>
                                        <p:attrNameLst>
                                          <p:attrName>style.visibility</p:attrName>
                                        </p:attrNameLst>
                                      </p:cBhvr>
                                      <p:to>
                                        <p:strVal val="visible"/>
                                      </p:to>
                                    </p:set>
                                    <p:animEffect transition="in" filter="fade">
                                      <p:cBhvr>
                                        <p:cTn id="12" dur="500"/>
                                        <p:tgtEl>
                                          <p:spTgt spid="24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41">
                                            <p:txEl>
                                              <p:pRg st="2" end="2"/>
                                            </p:txEl>
                                          </p:spTgt>
                                        </p:tgtEl>
                                        <p:attrNameLst>
                                          <p:attrName>style.visibility</p:attrName>
                                        </p:attrNameLst>
                                      </p:cBhvr>
                                      <p:to>
                                        <p:strVal val="visible"/>
                                      </p:to>
                                    </p:set>
                                    <p:animEffect transition="in" filter="fade">
                                      <p:cBhvr>
                                        <p:cTn id="17" dur="500"/>
                                        <p:tgtEl>
                                          <p:spTgt spid="24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41">
                                            <p:txEl>
                                              <p:pRg st="3" end="3"/>
                                            </p:txEl>
                                          </p:spTgt>
                                        </p:tgtEl>
                                        <p:attrNameLst>
                                          <p:attrName>style.visibility</p:attrName>
                                        </p:attrNameLst>
                                      </p:cBhvr>
                                      <p:to>
                                        <p:strVal val="visible"/>
                                      </p:to>
                                    </p:set>
                                    <p:animEffect transition="in" filter="fade">
                                      <p:cBhvr>
                                        <p:cTn id="22" dur="500"/>
                                        <p:tgtEl>
                                          <p:spTgt spid="24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42"/>
                                        </p:tgtEl>
                                        <p:attrNameLst>
                                          <p:attrName>style.visibility</p:attrName>
                                        </p:attrNameLst>
                                      </p:cBhvr>
                                      <p:to>
                                        <p:strVal val="visible"/>
                                      </p:to>
                                    </p:set>
                                    <p:animEffect transition="in" filter="fade">
                                      <p:cBhvr>
                                        <p:cTn id="27" dur="500"/>
                                        <p:tgtEl>
                                          <p:spTgt spid="24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43">
                                            <p:txEl>
                                              <p:pRg st="0" end="0"/>
                                            </p:txEl>
                                          </p:spTgt>
                                        </p:tgtEl>
                                        <p:attrNameLst>
                                          <p:attrName>style.visibility</p:attrName>
                                        </p:attrNameLst>
                                      </p:cBhvr>
                                      <p:to>
                                        <p:strVal val="visible"/>
                                      </p:to>
                                    </p:set>
                                    <p:animEffect transition="in" filter="fade">
                                      <p:cBhvr>
                                        <p:cTn id="32" dur="500"/>
                                        <p:tgtEl>
                                          <p:spTgt spid="243">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43">
                                            <p:txEl>
                                              <p:pRg st="1" end="1"/>
                                            </p:txEl>
                                          </p:spTgt>
                                        </p:tgtEl>
                                        <p:attrNameLst>
                                          <p:attrName>style.visibility</p:attrName>
                                        </p:attrNameLst>
                                      </p:cBhvr>
                                      <p:to>
                                        <p:strVal val="visible"/>
                                      </p:to>
                                    </p:set>
                                    <p:animEffect transition="in" filter="fade">
                                      <p:cBhvr>
                                        <p:cTn id="37" dur="500"/>
                                        <p:tgtEl>
                                          <p:spTgt spid="243">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43">
                                            <p:txEl>
                                              <p:pRg st="2" end="2"/>
                                            </p:txEl>
                                          </p:spTgt>
                                        </p:tgtEl>
                                        <p:attrNameLst>
                                          <p:attrName>style.visibility</p:attrName>
                                        </p:attrNameLst>
                                      </p:cBhvr>
                                      <p:to>
                                        <p:strVal val="visible"/>
                                      </p:to>
                                    </p:set>
                                    <p:animEffect transition="in" filter="fade">
                                      <p:cBhvr>
                                        <p:cTn id="42" dur="500"/>
                                        <p:tgtEl>
                                          <p:spTgt spid="243">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43">
                                            <p:txEl>
                                              <p:pRg st="3" end="3"/>
                                            </p:txEl>
                                          </p:spTgt>
                                        </p:tgtEl>
                                        <p:attrNameLst>
                                          <p:attrName>style.visibility</p:attrName>
                                        </p:attrNameLst>
                                      </p:cBhvr>
                                      <p:to>
                                        <p:strVal val="visible"/>
                                      </p:to>
                                    </p:set>
                                    <p:animEffect transition="in" filter="fade">
                                      <p:cBhvr>
                                        <p:cTn id="47" dur="500"/>
                                        <p:tgtEl>
                                          <p:spTgt spid="24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48"/>
        <p:cNvGrpSpPr/>
        <p:nvPr/>
      </p:nvGrpSpPr>
      <p:grpSpPr>
        <a:xfrm>
          <a:off x="0" y="0"/>
          <a:ext cx="0" cy="0"/>
          <a:chOff x="0" y="0"/>
          <a:chExt cx="0" cy="0"/>
        </a:xfrm>
      </p:grpSpPr>
      <p:sp>
        <p:nvSpPr>
          <p:cNvPr id="249" name="Google Shape;249;p9"/>
          <p:cNvSpPr txBox="1">
            <a:spLocks noGrp="1"/>
          </p:cNvSpPr>
          <p:nvPr>
            <p:ph type="title"/>
          </p:nvPr>
        </p:nvSpPr>
        <p:spPr>
          <a:xfrm>
            <a:off x="660400" y="609600"/>
            <a:ext cx="6876689" cy="13208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1"/>
              </a:buClr>
              <a:buSzPts val="3600"/>
              <a:buFont typeface="Trebuchet MS"/>
              <a:buNone/>
            </a:pPr>
            <a:r>
              <a:rPr lang="ja-JP" b="1"/>
              <a:t>最後に・・・</a:t>
            </a:r>
            <a:endParaRPr/>
          </a:p>
        </p:txBody>
      </p:sp>
      <p:sp>
        <p:nvSpPr>
          <p:cNvPr id="250" name="Google Shape;250;p9"/>
          <p:cNvSpPr txBox="1"/>
          <p:nvPr/>
        </p:nvSpPr>
        <p:spPr>
          <a:xfrm>
            <a:off x="3838353" y="6063734"/>
            <a:ext cx="4859079"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1800">
                <a:solidFill>
                  <a:schemeClr val="dk1"/>
                </a:solidFill>
                <a:latin typeface="Trebuchet MS"/>
                <a:ea typeface="Trebuchet MS"/>
                <a:cs typeface="Trebuchet MS"/>
                <a:sym typeface="Trebuchet MS"/>
              </a:rPr>
              <a:t>ご清聴ありがとうございました。</a:t>
            </a:r>
            <a:endParaRPr/>
          </a:p>
        </p:txBody>
      </p:sp>
      <p:pic>
        <p:nvPicPr>
          <p:cNvPr id="251" name="Google Shape;251;p9"/>
          <p:cNvPicPr preferRelativeResize="0"/>
          <p:nvPr/>
        </p:nvPicPr>
        <p:blipFill rotWithShape="1">
          <a:blip r:embed="rId3">
            <a:alphaModFix/>
          </a:blip>
          <a:srcRect/>
          <a:stretch/>
        </p:blipFill>
        <p:spPr>
          <a:xfrm>
            <a:off x="1292756" y="3552678"/>
            <a:ext cx="4410710" cy="2387378"/>
          </a:xfrm>
          <a:prstGeom prst="rect">
            <a:avLst/>
          </a:prstGeom>
          <a:noFill/>
          <a:ln>
            <a:noFill/>
          </a:ln>
        </p:spPr>
      </p:pic>
      <p:sp>
        <p:nvSpPr>
          <p:cNvPr id="252" name="Google Shape;252;p9"/>
          <p:cNvSpPr txBox="1"/>
          <p:nvPr/>
        </p:nvSpPr>
        <p:spPr>
          <a:xfrm>
            <a:off x="765437" y="1953826"/>
            <a:ext cx="7347098" cy="406265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2400" b="1">
                <a:solidFill>
                  <a:schemeClr val="dk1"/>
                </a:solidFill>
                <a:latin typeface="Trebuchet MS"/>
                <a:ea typeface="Trebuchet MS"/>
                <a:cs typeface="Trebuchet MS"/>
                <a:sym typeface="Trebuchet MS"/>
              </a:rPr>
              <a:t>重要度・緊急度のマトリクスの活用例</a:t>
            </a:r>
            <a:endParaRPr sz="2400" b="1">
              <a:solidFill>
                <a:schemeClr val="dk1"/>
              </a:solidFill>
              <a:latin typeface="Trebuchet MS"/>
              <a:ea typeface="Trebuchet MS"/>
              <a:cs typeface="Trebuchet MS"/>
              <a:sym typeface="Trebuchet MS"/>
            </a:endParaRPr>
          </a:p>
          <a:p>
            <a:pPr marL="0" marR="0" lvl="0" indent="0" algn="l" rtl="0">
              <a:spcBef>
                <a:spcPts val="0"/>
              </a:spcBef>
              <a:spcAft>
                <a:spcPts val="0"/>
              </a:spcAft>
              <a:buNone/>
            </a:pPr>
            <a:r>
              <a:rPr lang="ja-JP" sz="2400">
                <a:solidFill>
                  <a:schemeClr val="dk1"/>
                </a:solidFill>
                <a:latin typeface="Trebuchet MS"/>
                <a:ea typeface="Trebuchet MS"/>
                <a:cs typeface="Trebuchet MS"/>
                <a:sym typeface="Trebuchet MS"/>
              </a:rPr>
              <a:t>・デスクの前に貼り出し付箋を貼って管理</a:t>
            </a:r>
            <a:endParaRPr sz="2400">
              <a:solidFill>
                <a:schemeClr val="dk1"/>
              </a:solidFill>
              <a:latin typeface="Trebuchet MS"/>
              <a:ea typeface="Trebuchet MS"/>
              <a:cs typeface="Trebuchet MS"/>
              <a:sym typeface="Trebuchet MS"/>
            </a:endParaRPr>
          </a:p>
          <a:p>
            <a:pPr marL="0" marR="0" lvl="0" indent="0" algn="l" rtl="0">
              <a:spcBef>
                <a:spcPts val="0"/>
              </a:spcBef>
              <a:spcAft>
                <a:spcPts val="0"/>
              </a:spcAft>
              <a:buNone/>
            </a:pPr>
            <a:r>
              <a:rPr lang="ja-JP" sz="2400">
                <a:solidFill>
                  <a:schemeClr val="dk1"/>
                </a:solidFill>
                <a:latin typeface="Trebuchet MS"/>
                <a:ea typeface="Trebuchet MS"/>
                <a:cs typeface="Trebuchet MS"/>
                <a:sym typeface="Trebuchet MS"/>
              </a:rPr>
              <a:t>・見学時の保護者様の要望を明確化　</a:t>
            </a:r>
            <a:endParaRPr sz="2400">
              <a:solidFill>
                <a:schemeClr val="dk1"/>
              </a:solidFill>
              <a:latin typeface="Trebuchet MS"/>
              <a:ea typeface="Trebuchet MS"/>
              <a:cs typeface="Trebuchet MS"/>
              <a:sym typeface="Trebuchet MS"/>
            </a:endParaRPr>
          </a:p>
          <a:p>
            <a:pPr marL="0" marR="0" lvl="0" indent="0" algn="l" rtl="0">
              <a:spcBef>
                <a:spcPts val="0"/>
              </a:spcBef>
              <a:spcAft>
                <a:spcPts val="0"/>
              </a:spcAft>
              <a:buNone/>
            </a:pPr>
            <a:r>
              <a:rPr lang="ja-JP" sz="2400">
                <a:solidFill>
                  <a:schemeClr val="dk1"/>
                </a:solidFill>
                <a:latin typeface="Trebuchet MS"/>
                <a:ea typeface="Trebuchet MS"/>
                <a:cs typeface="Trebuchet MS"/>
                <a:sym typeface="Trebuchet MS"/>
              </a:rPr>
              <a:t>・縦軸と横軸の項目を変える</a:t>
            </a:r>
            <a:endParaRPr sz="2400">
              <a:solidFill>
                <a:schemeClr val="dk1"/>
              </a:solidFill>
              <a:latin typeface="Trebuchet MS"/>
              <a:ea typeface="Trebuchet MS"/>
              <a:cs typeface="Trebuchet MS"/>
              <a:sym typeface="Trebuchet MS"/>
            </a:endParaRPr>
          </a:p>
          <a:p>
            <a:pPr marL="0" marR="0" lvl="0" indent="0" algn="l" rtl="0">
              <a:spcBef>
                <a:spcPts val="0"/>
              </a:spcBef>
              <a:spcAft>
                <a:spcPts val="0"/>
              </a:spcAft>
              <a:buNone/>
            </a:pPr>
            <a:endParaRPr sz="2400">
              <a:solidFill>
                <a:schemeClr val="dk1"/>
              </a:solidFill>
              <a:latin typeface="Trebuchet MS"/>
              <a:ea typeface="Trebuchet MS"/>
              <a:cs typeface="Trebuchet MS"/>
              <a:sym typeface="Trebuchet MS"/>
            </a:endParaRPr>
          </a:p>
          <a:p>
            <a:pPr marL="0" marR="0" lvl="0" indent="0" algn="l" rtl="0">
              <a:spcBef>
                <a:spcPts val="0"/>
              </a:spcBef>
              <a:spcAft>
                <a:spcPts val="0"/>
              </a:spcAft>
              <a:buNone/>
            </a:pPr>
            <a:endParaRPr sz="2400">
              <a:solidFill>
                <a:schemeClr val="dk1"/>
              </a:solidFill>
              <a:latin typeface="Trebuchet MS"/>
              <a:ea typeface="Trebuchet MS"/>
              <a:cs typeface="Trebuchet MS"/>
              <a:sym typeface="Trebuchet MS"/>
            </a:endParaRPr>
          </a:p>
          <a:p>
            <a:pPr marL="0" marR="0" lvl="0" indent="0" algn="l" rtl="0">
              <a:spcBef>
                <a:spcPts val="0"/>
              </a:spcBef>
              <a:spcAft>
                <a:spcPts val="0"/>
              </a:spcAft>
              <a:buNone/>
            </a:pPr>
            <a:endParaRPr sz="2400">
              <a:solidFill>
                <a:schemeClr val="dk1"/>
              </a:solidFill>
              <a:latin typeface="Trebuchet MS"/>
              <a:ea typeface="Trebuchet MS"/>
              <a:cs typeface="Trebuchet MS"/>
              <a:sym typeface="Trebuchet MS"/>
            </a:endParaRPr>
          </a:p>
          <a:p>
            <a:pPr marL="0" marR="0" lvl="0" indent="0" algn="l" rtl="0">
              <a:spcBef>
                <a:spcPts val="0"/>
              </a:spcBef>
              <a:spcAft>
                <a:spcPts val="0"/>
              </a:spcAft>
              <a:buClr>
                <a:schemeClr val="dk1"/>
              </a:buClr>
              <a:buSzPts val="2400"/>
              <a:buFont typeface="Trebuchet MS"/>
              <a:buNone/>
            </a:pPr>
            <a:endParaRPr sz="2400">
              <a:solidFill>
                <a:schemeClr val="dk1"/>
              </a:solidFill>
              <a:latin typeface="Trebuchet MS"/>
              <a:ea typeface="Trebuchet MS"/>
              <a:cs typeface="Trebuchet MS"/>
              <a:sym typeface="Trebuchet MS"/>
            </a:endParaRPr>
          </a:p>
          <a:p>
            <a:pPr marL="0" marR="0" lvl="0" indent="0" algn="l" rtl="0">
              <a:spcBef>
                <a:spcPts val="0"/>
              </a:spcBef>
              <a:spcAft>
                <a:spcPts val="0"/>
              </a:spcAft>
              <a:buClr>
                <a:schemeClr val="dk1"/>
              </a:buClr>
              <a:buSzPts val="2400"/>
              <a:buFont typeface="Trebuchet MS"/>
              <a:buNone/>
            </a:pPr>
            <a:r>
              <a:rPr lang="ja-JP" sz="2400">
                <a:solidFill>
                  <a:schemeClr val="dk1"/>
                </a:solidFill>
                <a:latin typeface="Trebuchet MS"/>
                <a:ea typeface="Trebuchet MS"/>
                <a:cs typeface="Trebuchet MS"/>
                <a:sym typeface="Trebuchet MS"/>
              </a:rPr>
              <a:t>　　　　　　　　　　　　　　　　　　　　　　　　　</a:t>
            </a:r>
            <a:endParaRPr sz="2400">
              <a:solidFill>
                <a:schemeClr val="dk1"/>
              </a:solidFill>
              <a:latin typeface="Trebuchet MS"/>
              <a:ea typeface="Trebuchet MS"/>
              <a:cs typeface="Trebuchet MS"/>
              <a:sym typeface="Trebuchet MS"/>
            </a:endParaRPr>
          </a:p>
          <a:p>
            <a:pPr marL="0" marR="0" lvl="0" indent="0" algn="l" rtl="0">
              <a:spcBef>
                <a:spcPts val="0"/>
              </a:spcBef>
              <a:spcAft>
                <a:spcPts val="0"/>
              </a:spcAft>
              <a:buClr>
                <a:schemeClr val="dk1"/>
              </a:buClr>
              <a:buSzPts val="2400"/>
              <a:buFont typeface="Trebuchet MS"/>
              <a:buNone/>
            </a:pPr>
            <a:r>
              <a:rPr lang="ja-JP" sz="2400">
                <a:solidFill>
                  <a:schemeClr val="dk1"/>
                </a:solidFill>
                <a:latin typeface="Trebuchet MS"/>
                <a:ea typeface="Trebuchet MS"/>
                <a:cs typeface="Trebuchet MS"/>
                <a:sym typeface="Trebuchet MS"/>
              </a:rPr>
              <a:t>　　　　　　　　　　　　　　　　　など</a:t>
            </a:r>
            <a:endParaRPr sz="2400">
              <a:solidFill>
                <a:schemeClr val="dk1"/>
              </a:solidFill>
              <a:latin typeface="Trebuchet MS"/>
              <a:ea typeface="Trebuchet MS"/>
              <a:cs typeface="Trebuchet MS"/>
              <a:sym typeface="Trebuchet MS"/>
            </a:endParaRPr>
          </a:p>
          <a:p>
            <a:pPr marL="0" marR="0" lvl="0" indent="0" algn="l" rtl="0">
              <a:spcBef>
                <a:spcPts val="0"/>
              </a:spcBef>
              <a:spcAft>
                <a:spcPts val="0"/>
              </a:spcAft>
              <a:buNone/>
            </a:pPr>
            <a:endParaRPr sz="1800">
              <a:solidFill>
                <a:schemeClr val="dk1"/>
              </a:solidFill>
              <a:latin typeface="Trebuchet MS"/>
              <a:ea typeface="Trebuchet MS"/>
              <a:cs typeface="Trebuchet MS"/>
              <a:sym typeface="Trebuchet MS"/>
            </a:endParaRPr>
          </a:p>
        </p:txBody>
      </p:sp>
      <p:pic>
        <p:nvPicPr>
          <p:cNvPr id="6" name="グラフィックス 5">
            <a:extLst>
              <a:ext uri="{FF2B5EF4-FFF2-40B4-BE49-F238E27FC236}">
                <a16:creationId xmlns:a16="http://schemas.microsoft.com/office/drawing/2014/main" id="{F5FFF0D6-3081-4D4F-BBD4-B59B961F4FC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08941" y="144870"/>
            <a:ext cx="1219200" cy="3619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52">
                                            <p:txEl>
                                              <p:pRg st="0" end="0"/>
                                            </p:txEl>
                                          </p:spTgt>
                                        </p:tgtEl>
                                        <p:attrNameLst>
                                          <p:attrName>style.visibility</p:attrName>
                                        </p:attrNameLst>
                                      </p:cBhvr>
                                      <p:to>
                                        <p:strVal val="visible"/>
                                      </p:to>
                                    </p:set>
                                    <p:animEffect transition="in" filter="fade">
                                      <p:cBhvr>
                                        <p:cTn id="7" dur="500"/>
                                        <p:tgtEl>
                                          <p:spTgt spid="25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52">
                                            <p:txEl>
                                              <p:pRg st="1" end="1"/>
                                            </p:txEl>
                                          </p:spTgt>
                                        </p:tgtEl>
                                        <p:attrNameLst>
                                          <p:attrName>style.visibility</p:attrName>
                                        </p:attrNameLst>
                                      </p:cBhvr>
                                      <p:to>
                                        <p:strVal val="visible"/>
                                      </p:to>
                                    </p:set>
                                    <p:animEffect transition="in" filter="fade">
                                      <p:cBhvr>
                                        <p:cTn id="12" dur="500"/>
                                        <p:tgtEl>
                                          <p:spTgt spid="25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52">
                                            <p:txEl>
                                              <p:pRg st="2" end="2"/>
                                            </p:txEl>
                                          </p:spTgt>
                                        </p:tgtEl>
                                        <p:attrNameLst>
                                          <p:attrName>style.visibility</p:attrName>
                                        </p:attrNameLst>
                                      </p:cBhvr>
                                      <p:to>
                                        <p:strVal val="visible"/>
                                      </p:to>
                                    </p:set>
                                    <p:animEffect transition="in" filter="fade">
                                      <p:cBhvr>
                                        <p:cTn id="17" dur="500"/>
                                        <p:tgtEl>
                                          <p:spTgt spid="25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52">
                                            <p:txEl>
                                              <p:pRg st="3" end="3"/>
                                            </p:txEl>
                                          </p:spTgt>
                                        </p:tgtEl>
                                        <p:attrNameLst>
                                          <p:attrName>style.visibility</p:attrName>
                                        </p:attrNameLst>
                                      </p:cBhvr>
                                      <p:to>
                                        <p:strVal val="visible"/>
                                      </p:to>
                                    </p:set>
                                    <p:animEffect transition="in" filter="fade">
                                      <p:cBhvr>
                                        <p:cTn id="22" dur="500"/>
                                        <p:tgtEl>
                                          <p:spTgt spid="25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52">
                                            <p:txEl>
                                              <p:pRg st="4" end="4"/>
                                            </p:txEl>
                                          </p:spTgt>
                                        </p:tgtEl>
                                        <p:attrNameLst>
                                          <p:attrName>style.visibility</p:attrName>
                                        </p:attrNameLst>
                                      </p:cBhvr>
                                      <p:to>
                                        <p:strVal val="visible"/>
                                      </p:to>
                                    </p:set>
                                    <p:animEffect transition="in" filter="fade">
                                      <p:cBhvr>
                                        <p:cTn id="27" dur="500"/>
                                        <p:tgtEl>
                                          <p:spTgt spid="25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52">
                                            <p:txEl>
                                              <p:pRg st="5" end="5"/>
                                            </p:txEl>
                                          </p:spTgt>
                                        </p:tgtEl>
                                        <p:attrNameLst>
                                          <p:attrName>style.visibility</p:attrName>
                                        </p:attrNameLst>
                                      </p:cBhvr>
                                      <p:to>
                                        <p:strVal val="visible"/>
                                      </p:to>
                                    </p:set>
                                    <p:animEffect transition="in" filter="fade">
                                      <p:cBhvr>
                                        <p:cTn id="32" dur="500"/>
                                        <p:tgtEl>
                                          <p:spTgt spid="25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52">
                                            <p:txEl>
                                              <p:pRg st="6" end="6"/>
                                            </p:txEl>
                                          </p:spTgt>
                                        </p:tgtEl>
                                        <p:attrNameLst>
                                          <p:attrName>style.visibility</p:attrName>
                                        </p:attrNameLst>
                                      </p:cBhvr>
                                      <p:to>
                                        <p:strVal val="visible"/>
                                      </p:to>
                                    </p:set>
                                    <p:animEffect transition="in" filter="fade">
                                      <p:cBhvr>
                                        <p:cTn id="37" dur="500"/>
                                        <p:tgtEl>
                                          <p:spTgt spid="25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52">
                                            <p:txEl>
                                              <p:pRg st="7" end="7"/>
                                            </p:txEl>
                                          </p:spTgt>
                                        </p:tgtEl>
                                        <p:attrNameLst>
                                          <p:attrName>style.visibility</p:attrName>
                                        </p:attrNameLst>
                                      </p:cBhvr>
                                      <p:to>
                                        <p:strVal val="visible"/>
                                      </p:to>
                                    </p:set>
                                    <p:animEffect transition="in" filter="fade">
                                      <p:cBhvr>
                                        <p:cTn id="42" dur="500"/>
                                        <p:tgtEl>
                                          <p:spTgt spid="25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52">
                                            <p:txEl>
                                              <p:pRg st="8" end="8"/>
                                            </p:txEl>
                                          </p:spTgt>
                                        </p:tgtEl>
                                        <p:attrNameLst>
                                          <p:attrName>style.visibility</p:attrName>
                                        </p:attrNameLst>
                                      </p:cBhvr>
                                      <p:to>
                                        <p:strVal val="visible"/>
                                      </p:to>
                                    </p:set>
                                    <p:animEffect transition="in" filter="fade">
                                      <p:cBhvr>
                                        <p:cTn id="47" dur="500"/>
                                        <p:tgtEl>
                                          <p:spTgt spid="252">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252">
                                            <p:txEl>
                                              <p:pRg st="9" end="9"/>
                                            </p:txEl>
                                          </p:spTgt>
                                        </p:tgtEl>
                                        <p:attrNameLst>
                                          <p:attrName>style.visibility</p:attrName>
                                        </p:attrNameLst>
                                      </p:cBhvr>
                                      <p:to>
                                        <p:strVal val="visible"/>
                                      </p:to>
                                    </p:set>
                                    <p:animEffect transition="in" filter="fade">
                                      <p:cBhvr>
                                        <p:cTn id="52" dur="500"/>
                                        <p:tgtEl>
                                          <p:spTgt spid="252">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252">
                                            <p:txEl>
                                              <p:pRg st="10" end="10"/>
                                            </p:txEl>
                                          </p:spTgt>
                                        </p:tgtEl>
                                        <p:attrNameLst>
                                          <p:attrName>style.visibility</p:attrName>
                                        </p:attrNameLst>
                                      </p:cBhvr>
                                      <p:to>
                                        <p:strVal val="visible"/>
                                      </p:to>
                                    </p:set>
                                    <p:animEffect transition="in" filter="fade">
                                      <p:cBhvr>
                                        <p:cTn id="57" dur="500"/>
                                        <p:tgtEl>
                                          <p:spTgt spid="252">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251"/>
                                        </p:tgtEl>
                                        <p:attrNameLst>
                                          <p:attrName>style.visibility</p:attrName>
                                        </p:attrNameLst>
                                      </p:cBhvr>
                                      <p:to>
                                        <p:strVal val="visible"/>
                                      </p:to>
                                    </p:set>
                                    <p:animEffect transition="in" filter="fade">
                                      <p:cBhvr>
                                        <p:cTn id="62" dur="500"/>
                                        <p:tgtEl>
                                          <p:spTgt spid="251"/>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250"/>
                                        </p:tgtEl>
                                        <p:attrNameLst>
                                          <p:attrName>style.visibility</p:attrName>
                                        </p:attrNameLst>
                                      </p:cBhvr>
                                      <p:to>
                                        <p:strVal val="visible"/>
                                      </p:to>
                                    </p:set>
                                    <p:animEffect transition="in" filter="fade">
                                      <p:cBhvr>
                                        <p:cTn id="67" dur="500"/>
                                        <p:tgtEl>
                                          <p:spTgt spid="2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ファセット">
  <a:themeElements>
    <a:clrScheme name="ファセット">
      <a:dk1>
        <a:srgbClr val="000000"/>
      </a:dk1>
      <a:lt1>
        <a:srgbClr val="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2891</Words>
  <Application>Microsoft Office PowerPoint</Application>
  <PresentationFormat>A4 210 x 297 mm</PresentationFormat>
  <Paragraphs>281</Paragraphs>
  <Slides>11</Slides>
  <Notes>11</Notes>
  <HiddenSlides>0</HiddenSlides>
  <MMClips>0</MMClips>
  <ScaleCrop>false</ScaleCrop>
  <HeadingPairs>
    <vt:vector size="8" baseType="variant">
      <vt:variant>
        <vt:lpstr>使用されているフォント</vt:lpstr>
      </vt:variant>
      <vt:variant>
        <vt:i4>6</vt:i4>
      </vt:variant>
      <vt:variant>
        <vt:lpstr>テーマ</vt:lpstr>
      </vt:variant>
      <vt:variant>
        <vt:i4>1</vt:i4>
      </vt:variant>
      <vt:variant>
        <vt:lpstr>埋め込まれた OLE サーバー</vt:lpstr>
      </vt:variant>
      <vt:variant>
        <vt:i4>1</vt:i4>
      </vt:variant>
      <vt:variant>
        <vt:lpstr>スライド タイトル</vt:lpstr>
      </vt:variant>
      <vt:variant>
        <vt:i4>11</vt:i4>
      </vt:variant>
    </vt:vector>
  </HeadingPairs>
  <TitlesOfParts>
    <vt:vector size="19" baseType="lpstr">
      <vt:lpstr>Noto Sans Symbols</vt:lpstr>
      <vt:lpstr>Meiryo</vt:lpstr>
      <vt:lpstr>arial</vt:lpstr>
      <vt:lpstr>arial</vt:lpstr>
      <vt:lpstr>Trebuchet MS</vt:lpstr>
      <vt:lpstr>Verdana</vt:lpstr>
      <vt:lpstr>ファセット</vt:lpstr>
      <vt:lpstr>Microsoft Excel Worksheet</vt:lpstr>
      <vt:lpstr>タイムマネジメント 研修</vt:lpstr>
      <vt:lpstr>仕事に優先順位をつける</vt:lpstr>
      <vt:lpstr>仕事の重要度と緊急度</vt:lpstr>
      <vt:lpstr>水路化現象①</vt:lpstr>
      <vt:lpstr>水路化現象②</vt:lpstr>
      <vt:lpstr>エレファント・テクニック</vt:lpstr>
      <vt:lpstr>ステップ・イン・テクニック</vt:lpstr>
      <vt:lpstr>　「重要度は低いが緊急度は高い仕事」は 　　　　　　　　　　　最短時間でおこなう</vt:lpstr>
      <vt:lpstr>最後に・・・</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タイムマネジメント 研修</dc:title>
  <dc:creator>OsakiDogo</dc:creator>
  <cp:lastModifiedBy>Owner</cp:lastModifiedBy>
  <cp:revision>1</cp:revision>
  <dcterms:created xsi:type="dcterms:W3CDTF">2021-08-27T00:54:02Z</dcterms:created>
  <dcterms:modified xsi:type="dcterms:W3CDTF">2022-01-24T14:18:48Z</dcterms:modified>
</cp:coreProperties>
</file>